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00 BC. Find Parthia, a small land southeast of the Caspian Sea, and the huge Seleucid Kingdom around it. Which of the two looks stronger?
https://chronoatlas.nl/?year=-200&lat=35&lng=55&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4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60993178210b1eda7e0c10f550248b51.jpeg"/>
  <Relationship Id="rId3" Type="http://schemas.openxmlformats.org/officeDocument/2006/relationships/hyperlink" Target="https://chronoatlas.nl/classroom/lesson/parthian-empire-ris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arthian-empire-ris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f17a3b189a7b0e2c5d30dfb7b77b312.jpeg"/>
  <Relationship Id="rId3" Type="http://schemas.openxmlformats.org/officeDocument/2006/relationships/hyperlink" Target="https://chronoatlas.nl/?year=-200&amp;lat=35&amp;lng=55&amp;zoom=4.5" TargetMode="External"/>
  <Relationship Id="rId4" Type="http://schemas.openxmlformats.org/officeDocument/2006/relationships/hyperlink" Target="https://chronoatlas.nl/classroom/lesson/parthian-empire-ris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arthian-empire-ris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ARTHIAN EMPIRE  ·  247 BC - 224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Parthians: horse archers between Rome and Chin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08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arthian-empire-ri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nomad people from the edge of the steppe took over Persia and Mesopotamia and held off Rome for almost three centuries. Students map the rise of Parthia, meet its horse archers and find out why it was so useful to stand between Rome and Chin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how Parthia grew from a small province into an empire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Parthian horse archers and armored cavalry fough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Parthia's place between Rome and China, using sources from both sid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arthian-empire-ris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small beginning]]></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00 BC. Find Parthia, a small land southeast of the Caspian Sea, and the huge Seleucid Kingdom around it. Which of the two looks strong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arthian-empire-ris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arthian-empire-ris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2026-10-31T04:32:57Z</dcterms:created>
  <dcterms:modified xsi:type="dcterms:W3CDTF">2026-10-31T04:32:57Z</dcterms:modified>
  <dc:title>The Parthians: horse archers between Rome and China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