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British India. Then move the slider to 1960. Which new countries do you see, and why does Pakistan have two parts?
https://chronoatlas.nl/?year=1960&lat=25&lng=8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6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ab674a6ee95e43195e786e1e45c91d61.jpeg"/>
  <Relationship Id="rId3" Type="http://schemas.openxmlformats.org/officeDocument/2006/relationships/hyperlink" Target="https://chronoatlas.nl/classroom/lesson/partition-of-india-194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artition-of-india-194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65f30a47bb6df83f869eca4a643aea62.jpeg"/>
  <Relationship Id="rId3" Type="http://schemas.openxmlformats.org/officeDocument/2006/relationships/hyperlink" Target="https://chronoatlas.nl/?year=1960&amp;lat=25&amp;lng=80&amp;zoom=4" TargetMode="External"/>
  <Relationship Id="rId4" Type="http://schemas.openxmlformats.org/officeDocument/2006/relationships/hyperlink" Target="https://chronoatlas.nl/classroom/lesson/partition-of-india-194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artition-of-india-194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ECOLONIZATION  ·  1947-19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47: independence and the partition of Ind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6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ition-of-india-194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ugust 1947 British rule in India ended and two states were born: India and Pakistan. A new border cut through Punjab and Bengal, and millions of people fled in both directions. Students compare the 1938 and 1960 maps and hear the voices of those who had to mov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British India was divided into India and Pakistan in 194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new borders in Punjab and Bengal and the two parts of Pakist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human cost of partition from the point of view of the people who had to mov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artition-of-india-194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one to two]]></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British India. Then move the slider to 1960. Which new countries do you see, and why does Pakistan have two part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artition-of-india-194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ition-of-india-194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2026-11-01T07:16:03Z</dcterms:created>
  <dcterms:modified xsi:type="dcterms:W3CDTF">2026-11-01T07:16:03Z</dcterms:modified>
  <dc:title>1947: independence and the partition of India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