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700 and zoom in on eastern Europe. Find the Polish-Lithuanian Commonwealth and its three big neighbours: Russia, Prussia and the Austrian Habsburg lands.
https://chronoatlas.nl/?year=1700&lat=52&lng=22&zoom=4.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160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82855db55e44a66928ea57b2d7828181.jpeg"/>
  <Relationship Id="rId3" Type="http://schemas.openxmlformats.org/officeDocument/2006/relationships/hyperlink" Target="https://chronoatlas.nl/classroom/lesson/partitions-of-poland"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partitions-of-poland"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7a2a1a8d4c14d1d72b94f57e1b450df2.jpeg"/>
  <Relationship Id="rId3" Type="http://schemas.openxmlformats.org/officeDocument/2006/relationships/hyperlink" Target="https://chronoatlas.nl/?year=1700&amp;lat=52&amp;lng=22&amp;zoom=4.5" TargetMode="External"/>
  <Relationship Id="rId4" Type="http://schemas.openxmlformats.org/officeDocument/2006/relationships/hyperlink" Target="https://chronoatlas.nl/classroom/lesson/partitions-of-poland"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partitions-of-poland"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POLISH-LITHUANIAN COMMONWEALTH  ·  1772-1795]]></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partitions of Poland]]></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75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artitions-of-polan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23 years three neighbours divide one of Europe's largest states among themselves until it vanishes from the map. Students compare the borders of 1700 and 1800, meet the reformers of the Constitution of 3 May 1791 and Kościuszko's rising, and ask how a country can disappear.]]></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Name the three powers that partitioned Poland-Lithuania and the years of the partition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Commonwealth was too weak to resist its neighbour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Constitution of 3 May 1791 was important.]]></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7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partitions-of-poland]]></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7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Before]]></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700 and zoom in on eastern Europe. Find the Polish-Lithuanian Commonwealth and its three big neighbours: Russia, Prussia and the Austrian Habsburg land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partitions-of-poland]]></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artitions-of-poland]]></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2026-10-31T05:42:08Z</dcterms:created>
  <dcterms:modified xsi:type="dcterms:W3CDTF">2026-10-31T05:42:08Z</dcterms:modified>
  <dc:title>The partitions of Poland</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