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494 BC and zoom in on Rome. Rome fought its neighbors almost every year, and plebeians made up most of the army. Why did that give them power?
https://chronoatlas.nl/?year=-494&lat=41.9&lng=12.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5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eefa79ba9faf3e8705f839007f341a1.jpeg"/>
  <Relationship Id="rId3" Type="http://schemas.openxmlformats.org/officeDocument/2006/relationships/hyperlink" Target="https://chronoatlas.nl/classroom/lesson/patricians-and-plebeia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atricians-and-plebeia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9eb6d9cab29b5436e8bf56bd0eb078f2.jpeg"/>
  <Relationship Id="rId3" Type="http://schemas.openxmlformats.org/officeDocument/2006/relationships/hyperlink" Target="https://chronoatlas.nl/?year=-494&amp;lat=41.9&amp;lng=12.6&amp;zoom=7" TargetMode="External"/>
  <Relationship Id="rId4" Type="http://schemas.openxmlformats.org/officeDocument/2006/relationships/hyperlink" Target="https://chronoatlas.nl/classroom/lesson/patricians-and-plebeia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atricians-and-plebeia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494-287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atricians and plebeians: the Struggle of the Orde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7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tricians-and-plebeia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Rome's ordinary citizens, the plebeians, went on strike: they walked out of the city and refused to fight. Students follow how they won tribunes, written laws and a share of pow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difference between patricians and plebeians in early Rom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plebeians used the secession (a mass walkout) to win righ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Put three milestones in order: the first tribunes, the Twelve Tables and the Lex Hortensi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494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atricians-and-plebeia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494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mall city at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494 BC and zoom in on Rome. Rome fought its neighbors almost every year, and plebeians made up most of the army. Why did that give them pow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atricians-and-plebeia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tricians-and-plebeia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2026-10-31T04:35:10Z</dcterms:created>
  <dcterms:modified xsi:type="dcterms:W3CDTF">2026-10-31T04:35:10Z</dcterms:modified>
  <dc:title>Patricians and plebeians: the Struggle of the Orders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