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48 and turn on Historical Events. Find the Peace of Westphalia marker at Münster. Then find Osnabrück about 50 km to the north-east. Why might Catholic and Protestant envoys meet in different towns?
https://chronoatlas.nl/?year=1648&lat=52.1&lng=7.8&zoom=7.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fcc4e718443dc32287f3cca2635166b1.jpeg"/>
  <Relationship Id="rId3" Type="http://schemas.openxmlformats.org/officeDocument/2006/relationships/hyperlink" Target="https://chronoatlas.nl/classroom/lesson/peace-of-westphalia-164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ace-of-westphalia-164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f95c6f99038b7b1023c159963306902.jpeg"/>
  <Relationship Id="rId3" Type="http://schemas.openxmlformats.org/officeDocument/2006/relationships/hyperlink" Target="https://chronoatlas.nl/?year=1648&amp;lat=52.1&amp;lng=7.8&amp;zoom=7.5" TargetMode="External"/>
  <Relationship Id="rId4" Type="http://schemas.openxmlformats.org/officeDocument/2006/relationships/hyperlink" Target="https://chronoatlas.nl/classroom/lesson/peace-of-westphalia-164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ace-of-westphalia-164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HIRTY YEARS' WAR  ·  1643-16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eace of Westphal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3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ace-of-westphalia-16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nvoys from across Europe spend years negotiating in two towns in Westphalia. Students map the peace that ended the Thirty Years' War, recognised two independent states and changed the rules of the empire, and discuss why it became so famou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peace talks were held in two towns, Münster and Osnabrüc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ree changes the Peace of Westphalia made to the map of Europ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dea of state sovereignty and why historians debate its link to 164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4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ace-of-westphalia-164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4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towns, one peac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48 and turn on Historical Events. Find the Peace of Westphalia marker at Münster. Then find Osnabrück about 50 km to the north-east. Why might Catholic and Protestant envoys meet in different town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ace-of-westphalia-164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ace-of-westphalia-164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2026-10-31T05:45:03Z</dcterms:created>
  <dcterms:modified xsi:type="dcterms:W3CDTF">2026-10-31T05:45:03Z</dcterms:modified>
  <dc:title>The Peace of Westphalia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