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38 and zoom out over the Pacific Ocean. Find Japan, Hawaii, the Philippines and the Dutch East Indies. How far is Hawaii from Japan?
https://chronoatlas.nl/?year=1938&lat=15&lng=160&zoom=2.5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03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e86930733ec3b9ba37e5ce871d79caa21.jpeg"/>
  <Relationship Id="rId3" Type="http://schemas.openxmlformats.org/officeDocument/2006/relationships/hyperlink" Target="https://chronoatlas.nl/classroom/lesson/pearl-harbor-pacific-war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pearl-harbor-pacific-war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b0fcc5364ea84bedbec3df4053b584b22.jpeg"/>
  <Relationship Id="rId3" Type="http://schemas.openxmlformats.org/officeDocument/2006/relationships/hyperlink" Target="https://chronoatlas.nl/?year=1938&amp;lat=15&amp;lng=160&amp;zoom=2.5" TargetMode="External"/>
  <Relationship Id="rId4" Type="http://schemas.openxmlformats.org/officeDocument/2006/relationships/hyperlink" Target="https://chronoatlas.nl/classroom/lesson/pearl-harbor-pacific-war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pearl-harbor-pacific-war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SECOND WORLD WAR  ·  1941-1945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Pearl Harbor and the war in the Pacific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82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earl-harbor-pacific-war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n 7 December 1941 Japanese planes attacked the US fleet at Pearl Harbor. In six months Japan conquered a huge area, from Burma to the Dutch East Indies. Then the tide turned at Midway. Students follow the war across the largest ocean on Earth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Japan attacked Pearl Harbor on 7 December 1941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Japan's conquests of 1941-1942 on the map, including the Dutch East Indie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Battle of Midway was a turning point and what "island hopping" meant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38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pearl-harbor-pacific-war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38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n ocean w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38 and zoom out over the Pacific Ocean. Find Japan, Hawaii, the Philippines and the Dutch East Indies. How far is Hawaii from Japa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pearl-harbor-pacific-wa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pearl-harbor-pacific-w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2026-10-31T05:21:42Z</dcterms:created>
  <dcterms:modified xsi:type="dcterms:W3CDTF">2026-10-31T05:21:42Z</dcterms:modified>
  <dc:title>Pearl Harbor and the war in the Pacific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