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58 and turn on Historical Events (Battles). Find Poitiers, where the French king was captured in 1356. Then zoom in on the land north of Paris. Why might peasants lose trust in nobles who lost battles?
https://chronoatlas.nl/?year=1358&lat=48.5&lng=2&zoom=5.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2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8852cd50809eb1efdb85ef771e055941.jpeg"/>
  <Relationship Id="rId3" Type="http://schemas.openxmlformats.org/officeDocument/2006/relationships/hyperlink" Target="https://chronoatlas.nl/classroom/lesson/peasants-revolts-1358-1381"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easants-revolts-1358-1381"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5350770f802d3920a4efd3f94a9137f2.jpeg"/>
  <Relationship Id="rId3" Type="http://schemas.openxmlformats.org/officeDocument/2006/relationships/hyperlink" Target="https://chronoatlas.nl/?year=1358&amp;lat=48.5&amp;lng=2&amp;zoom=5.6" TargetMode="External"/>
  <Relationship Id="rId4" Type="http://schemas.openxmlformats.org/officeDocument/2006/relationships/hyperlink" Target="https://chronoatlas.nl/classroom/lesson/peasants-revolts-1358-1381"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easants-revolts-1358-138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MIDDLE AGES  ·  1358-138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When peasants rose: 1358 and 1381]]></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78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asants-revolts-1358-138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the Black Death, the survivors want better pay and more freedom, and the lords want the old ways back. Students compare the French Jacquerie of 1358 with the English Peasants' Revolt of 1381 and ask what the rebels wanted and what they won.]]></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Black Death and the Hundred Years' War led to unrest among peasants and worke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vents of the Peasants' Revolt of 1381, including the meeting with Richard I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aims and outcomes of the revolts of 1358 and 1381.]]></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5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easants-revolts-1358-1381]]></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5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ance after defea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58 and turn on Historical Events (Battles). Find Poitiers, where the French king was captured in 1356. Then zoom in on the land north of Paris. Why might peasants lose trust in nobles who lost battl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easants-revolts-1358-1381]]></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asants-revolts-1358-1381]]></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2026-10-31T04:55:49Z</dcterms:created>
  <dcterms:modified xsi:type="dcterms:W3CDTF">2026-10-31T04:55:49Z</dcterms:modified>
  <dc:title>When peasants rose: 1358 and 1381</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