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31 BC. Sparta led most of the Peloponnese; Athens led the islands and coasts of the Aegean. Turn on the Cities layer and find both. Pericles planned to stay behind the walls, feed the city by sea and raid Sparta's coast. Why did neither side have an easy way to hurt the other?
https://chronoatlas.nl/?year=-431&lat=38&lng=23.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2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0937011cecd2305da830944e5aaba601.jpeg"/>
  <Relationship Id="rId3" Type="http://schemas.openxmlformats.org/officeDocument/2006/relationships/hyperlink" Target="https://chronoatlas.nl/classroom/lesson/peloponnesian-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eloponnesian-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87a2768de6186b9267f59f21dcd4c552.jpeg"/>
  <Relationship Id="rId3" Type="http://schemas.openxmlformats.org/officeDocument/2006/relationships/hyperlink" Target="https://chronoatlas.nl/?year=-431&amp;lat=38&amp;lng=23.5&amp;zoom=5.5" TargetMode="External"/>
  <Relationship Id="rId4" Type="http://schemas.openxmlformats.org/officeDocument/2006/relationships/hyperlink" Target="https://chronoatlas.nl/classroom/lesson/peloponnesian-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eloponnesian-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LASSICAL GREECE  ·  431-404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eloponnesian War: Athens against Spart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loponnesian-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27 years the two leading Greek cities fought a war that neither could win quickly: Athens ruled the sea, Sparta the land. Students follow the plague, the disaster in Sicily and the final defeat, with the historian Thucydides as their gui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Athens and Sparta went to war in 431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Pericles's strategy and why the plague of 430 BC undermin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yracuse and Aegospotami and explain how each sealed Athens's fat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31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eloponnesian-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31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ea power against land pow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31 BC. Sparta led most of the Peloponnese; Athens led the islands and coasts of the Aegean. Turn on the Cities layer and find both. Pericles planned to stay behind the walls, feed the city by sea and raid Sparta's coast. Why did neither side have an easy way to hurt the oth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eloponnesian-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loponnesian-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2026-10-31T07:15:40Z</dcterms:created>
  <dcterms:modified xsi:type="dcterms:W3CDTF">2026-10-31T07:15:40Z</dcterms:modified>
  <dc:title>The Peloponnesian War: Athens against Sparta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