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808 and zoom in on Spain and Portugal. Find Madrid, Lisbon and Cádiz. Which mountain range separates the peninsula from France?
https://chronoatlas.nl/?year=1808&lat=40&lng=-4&zoom=5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15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ff8b96a343accbe7104125f895194201.jpeg"/>
  <Relationship Id="rId3" Type="http://schemas.openxmlformats.org/officeDocument/2006/relationships/hyperlink" Target="https://chronoatlas.nl/classroom/lesson/peninsular-war-spain-portugal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peninsular-war-spain-portugal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6543ee4248413ce2aad82445792472282.jpeg"/>
  <Relationship Id="rId3" Type="http://schemas.openxmlformats.org/officeDocument/2006/relationships/hyperlink" Target="https://chronoatlas.nl/?year=1808&amp;lat=40&amp;lng=-4&amp;zoom=5.5" TargetMode="External"/>
  <Relationship Id="rId4" Type="http://schemas.openxmlformats.org/officeDocument/2006/relationships/hyperlink" Target="https://chronoatlas.nl/classroom/lesson/peninsular-war-spain-portugal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peninsular-war-spain-portugal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NAPOLEONIC WARS  ·  1807-1814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Spain and Portugal against Napole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08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peninsular-war-spain-portugal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Napoleon's armies march into Portugal and Spain, the Portuguese court flees to Brazil, and Spaniards rise up in a "little war" that gives the world the word guerrilla. Students see how a war in Iberia shook two empir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Napoleon invaded Portugal and Spain in 1807-1808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ordinary Spaniards, guerrillas and a British army fought the French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onnect the war in Iberia to the independence of Latin Americ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808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peninsular-war-spain-portugal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808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penins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808 and zoom in on Spain and Portugal. Find Madrid, Lisbon and Cádiz. Which mountain range separates the peninsula from Franc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peninsular-war-spain-portug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peninsular-war-spain-portug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2026-10-31T05:42:05Z</dcterms:created>
  <dcterms:modified xsi:type="dcterms:W3CDTF">2026-10-31T05:42:05Z</dcterms:modified>
  <dc:title>Spain and Portugal against Napoleon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