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80 BC on the west coast of Anatolia and find Pergamon, inland from the Aegean. A treasurer named Philetaerus kept 9,000 talents of a dead king's silver here and used it to make himself independent. Zoom in: the city sits on a steep hill. Why does a treasure need a hill?
https://chronoatlas.nl/?year=-280&lat=39.1&lng=27.2&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a4fa4efd5753d83d565e0aefc9fdd41.jpeg"/>
  <Relationship Id="rId3" Type="http://schemas.openxmlformats.org/officeDocument/2006/relationships/hyperlink" Target="https://chronoatlas.nl/classroom/lesson/pergamon-and-rhod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ergamon-and-rhod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94c57c906e4ffa8b4f65bdef612bfa52.jpeg"/>
  <Relationship Id="rId3" Type="http://schemas.openxmlformats.org/officeDocument/2006/relationships/hyperlink" Target="https://chronoatlas.nl/?year=-280&amp;lat=39.1&amp;lng=27.2&amp;zoom=7" TargetMode="External"/>
  <Relationship Id="rId4" Type="http://schemas.openxmlformats.org/officeDocument/2006/relationships/hyperlink" Target="https://chronoatlas.nl/classroom/lesson/pergamon-and-rhod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ergamon-and-rhod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ELLENISTIC WORLD  ·  305-133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ergamon and Rhodes: small states, big idea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rgamon-and-rhod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tween the great kingdoms, a hill town and an island grew rich and famous. Students visit Pergamon, with its library, altar and parchment, and Rhodes, whose Colossus stood at the harbor for only 54 years, and ask how small states survived among giant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ergamon and Rhodes and describe one famous thing from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Attalids of Pergamon used art, a library and an alliance with Rome to stay independen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Rhodes was important for trade and what the Colossus wa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8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ergamon-and-rhod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8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fortress treasu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80 BC on the west coast of Anatolia and find Pergamon, inland from the Aegean. A treasurer named Philetaerus kept 9,000 talents of a dead king's silver here and used it to make himself independent. Zoom in: the city sits on a steep hill. Why does a treasure need a hil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ergamon-and-rhod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rgamon-and-rhod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2026-10-31T04:26:32Z</dcterms:created>
  <dcterms:modified xsi:type="dcterms:W3CDTF">2026-10-31T04:26:32Z</dcterms:modified>
  <dc:title>Pergamon and Rhodes: small states, big ideas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