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53 and zoom in on Japan. Find the four main islands, Edo (Tokyo), Kyoto and Nagasaki. Where did the shogun rule, and where did the emperor live?
https://chronoatlas.nl/?year=1853&lat=35&lng=135&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59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cb17a7bce7501136561d49f5daab9aa1.jpeg"/>
  <Relationship Id="rId3" Type="http://schemas.openxmlformats.org/officeDocument/2006/relationships/hyperlink" Target="https://chronoatlas.nl/classroom/lesson/perry-black-ships-japa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erry-black-ships-japa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2e0457206400b945d51f7f58059c8bb2.jpeg"/>
  <Relationship Id="rId3" Type="http://schemas.openxmlformats.org/officeDocument/2006/relationships/hyperlink" Target="https://chronoatlas.nl/?year=1853&amp;lat=35&amp;lng=135&amp;zoom=5" TargetMode="External"/>
  <Relationship Id="rId4" Type="http://schemas.openxmlformats.org/officeDocument/2006/relationships/hyperlink" Target="https://chronoatlas.nl/classroom/lesson/perry-black-ships-japa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erry-black-ships-japa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TOKUGAWA JAPAN  ·  1853-1868]]></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Black ships: Japan opens up]]></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29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erry-black-ships-jap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or over 200 years Japan has kept most foreigners out. Then, in 1853, American steam warships sail into Edo Bay and demand trade. Students follow the "black ships" and see how fifteen years of crisis ended the rule of the shogun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Japan's policy of limited contact with foreigners and the role of the Dutch at Dejim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Commodore Perry's visits of 1853-1854 and the treaties that follow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crisis led to the fall of the shogunate in 1867-1868.]]></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53]]></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erry-black-ships-japa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53]]></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Japan's island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53 and zoom in on Japan. Find the four main islands, Edo (Tokyo), Kyoto and Nagasaki. Where did the shogun rule, and where did the emperor liv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erry-black-ships-japa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erry-black-ships-japa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2026-10-31T05:42:04Z</dcterms:created>
  <dcterms:modified xsi:type="dcterms:W3CDTF">2026-10-31T05:42:04Z</dcterms:modified>
  <dc:title>Black ships: Japan opens up</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