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00 BC, turn on the Trade Routes layer and find the Persian Royal Road. Follow it from Sardis in the west across Anatolia to Susa. Which rivers and mountain ranges does it have to cross?
https://chronoatlas.nl/?year=-500&lat=37&lng=38&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0ba1fb06171a9ed9126a800f54cf31.jpeg"/>
  <Relationship Id="rId3" Type="http://schemas.openxmlformats.org/officeDocument/2006/relationships/hyperlink" Target="https://chronoatlas.nl/classroom/lesson/persian-royal-roa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ersian-royal-roa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e10652827cec170bf37402387c4d5a52.jpeg"/>
  <Relationship Id="rId3" Type="http://schemas.openxmlformats.org/officeDocument/2006/relationships/hyperlink" Target="https://chronoatlas.nl/?year=-500&amp;lat=37&amp;lng=38&amp;zoom=4.5" TargetMode="External"/>
  <Relationship Id="rId4" Type="http://schemas.openxmlformats.org/officeDocument/2006/relationships/hyperlink" Target="https://chronoatlas.nl/classroom/lesson/persian-royal-roa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ersian-royal-ro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CHAEMENID PERSIA  ·  5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Royal Road: a message across an empir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1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rsian-royal-ro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Sardis near the Aegean to Susa in Iran, the Royal Road ran about 2,700 km with rest stations every day's march. Students measure it, race a relay courier against an army, and find out why roads mattered more than walls to the Persian king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yal Road from Sardis to Susa on the map and name two regions it cross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travel time of a walking traveler (about 90 days) with the relay couriers (about a week or tw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wo reasons an empire builds roads: moving armies and news, and collecting tax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ersian-royal-roa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ind the roa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00 BC, turn on the Trade Routes layer and find the Persian Royal Road. Follow it from Sardis in the west across Anatolia to Susa. Which rivers and mountain ranges does it have to cros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ersian-royal-roa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rsian-royal-roa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2026-10-31T03:24:44Z</dcterms:created>
  <dcterms:modified xsi:type="dcterms:W3CDTF">2026-10-31T03:24:44Z</dcterms:modified>
  <dc:title>The Royal Road: a message across an empire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