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00 and zoom out over Russia. Find its coasts. Which seas can Russian ships reach, and are those waters open all year?
https://chronoatlas.nl/?year=1700&lat=58&lng=40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d6c2cd2a40574a4203ce3f75e9d1c781.jpeg"/>
  <Relationship Id="rId3" Type="http://schemas.openxmlformats.org/officeDocument/2006/relationships/hyperlink" Target="https://chronoatlas.nl/classroom/lesson/peter-the-great-st-petersburg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eter-the-great-st-petersburg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2ccc9cd46b368f8ba46e7bffab486892.jpeg"/>
  <Relationship Id="rId3" Type="http://schemas.openxmlformats.org/officeDocument/2006/relationships/hyperlink" Target="https://chronoatlas.nl/?year=1700&amp;lat=58&amp;lng=40&amp;zoom=3.5" TargetMode="External"/>
  <Relationship Id="rId4" Type="http://schemas.openxmlformats.org/officeDocument/2006/relationships/hyperlink" Target="https://chronoatlas.nl/classroom/lesson/peter-the-great-st-petersburg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eter-the-great-st-petersburg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USSIAN EMPIRE  ·  1682-172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eter the Great and St Petersbur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70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ter-the-great-st-petersbur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very tall young tsar travels to Holland and England to learn shipbuilding, then builds a new capital on the marshes of the Baltic. Students follow Peter's journey and wars, and weigh the cost of his reforms for the people who built his cit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eter the Great travelled to western Europe in 1697-169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eter built a new capital on the Baltic coas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the benefits and costs of Peter's reforms for different groups in Russ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eter-the-great-st-petersburg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ussia without a s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00 and zoom out over Russia. Find its coasts. Which seas can Russian ships reach, and are those waters open all ye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eter-the-great-st-petersbur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ter-the-great-st-petersbur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2026-10-31T04:41:46Z</dcterms:created>
  <dcterms:modified xsi:type="dcterms:W3CDTF">2026-10-31T04:41:46Z</dcterms:modified>
  <dc:title>Peter the Great and St Petersburg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