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70 BC on Macedon, north of Greece. Turn on the Cities layer: no big city shows here yet. Many Greeks did not count the Macedonians as proper Greeks. Note how the map's borders jump: the next snapshot it can show is Alexander's empire of 323 BC. Everything between is Philip's work.
https://chronoatlas.nl/?year=-370&lat=40.7&lng=22.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416ac6803fb6d6725b38b8a544aa0b1.jpeg"/>
  <Relationship Id="rId3" Type="http://schemas.openxmlformats.org/officeDocument/2006/relationships/hyperlink" Target="https://chronoatlas.nl/classroom/lesson/philip-ii-of-maced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hilip-ii-of-maced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cb2c854fee217cb2881b65009e8ff9f2.jpeg"/>
  <Relationship Id="rId3" Type="http://schemas.openxmlformats.org/officeDocument/2006/relationships/hyperlink" Target="https://chronoatlas.nl/?year=-370&amp;lat=40.7&amp;lng=22.5&amp;zoom=6" TargetMode="External"/>
  <Relationship Id="rId4" Type="http://schemas.openxmlformats.org/officeDocument/2006/relationships/hyperlink" Target="https://chronoatlas.nl/classroom/lesson/philip-ii-of-maced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hilip-ii-of-maced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CEDON  ·  359-33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hilip II: the king who united Gree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81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ilip-ii-of-maced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lexander's father inherited a weak kingdom on the edge of the Greek world and in twenty years made it master of Greece. Students study his new army with its long pikes, follow the money from the gold mines, and visit the field of Chaeronea where the free city-states l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acedon, Pella, Amphipolis and Chaeronea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wo reasons Philip's army beat the Greek city-states: the sarissa phalanx and the gold of Mount Panga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League of Corinth and what Philip planned to do nex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7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hilip-ii-of-maced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7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kingdom on the edg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70 BC on Macedon, north of Greece. Turn on the Cities layer: no big city shows here yet. Many Greeks did not count the Macedonians as proper Greeks. Note how the map's borders jump: the next snapshot it can show is Alexander's empire of 323 BC. Everything between is Philip's wor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hilip-ii-of-maced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hilip-ii-of-maced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2026-10-30T23:17:31Z</dcterms:created>
  <dcterms:modified xsi:type="dcterms:W3CDTF">2026-10-30T23:17:31Z</dcterms:modified>
  <dc:title>Philip II: the king who united Greece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