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BC on the Lebanese coast and zoom in until you see the shoreline. The map paints this coast in the colors of its bigger neighbors, but Tyre, Sidon and Byblos were independent harbor cities. Why would a thin strip of coast with mountains behind it look to the sea?
https://chronoatlas.nl/?year=-1000&lat=33.8&lng=35.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3a5cd456d4f6d52fa04b98b1433f7d71.jpeg"/>
  <Relationship Id="rId3" Type="http://schemas.openxmlformats.org/officeDocument/2006/relationships/hyperlink" Target="https://chronoatlas.nl/classroom/lesson/phoenician-sea-trad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hoenician-sea-trad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76a67a367ec3ff3210036de4394e1d82.jpeg"/>
  <Relationship Id="rId3" Type="http://schemas.openxmlformats.org/officeDocument/2006/relationships/hyperlink" Target="https://chronoatlas.nl/?year=-1000&amp;lat=33.8&amp;lng=35.6&amp;zoom=7" TargetMode="External"/>
  <Relationship Id="rId4" Type="http://schemas.openxmlformats.org/officeDocument/2006/relationships/hyperlink" Target="https://chronoatlas.nl/classroom/lesson/phoenician-sea-trad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hoenician-sea-trad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HOENICIA  ·  1000-7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hoenicians: merchants of the purple se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oenician-sea-trad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a few harbor cities on the Lebanese coast, the Phoenicians sailed the whole Mediterranean. Students follow cedar, purple dye and silver along their routes and find the colonies, from Cyprus to Spain, that they left behin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yre, Sidon and Byblos and explain why these cities turned to the s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goods the Phoenicians traded and where they came fr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a Phoenician route from Tyre to Gadir (Cadiz) and name two colonies along i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hoenician-sea-trad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ities with their backs to the mountai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BC on the Lebanese coast and zoom in until you see the shoreline. The map paints this coast in the colors of its bigger neighbors, but Tyre, Sidon and Byblos were independent harbor cities. Why would a thin strip of coast with mountains behind it look to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hoenician-sea-trad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oenician-sea-trad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2026-10-31T04:26:59Z</dcterms:created>
  <dcterms:modified xsi:type="dcterms:W3CDTF">2026-10-31T04:26:59Z</dcterms:modified>
  <dc:title>The Phoenicians: merchants of the purple sea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