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40 BC. The map shows the Phrygians covering much of Anatolia. Turn on the Cities layer: no big city shows, but Gordion lay on the Sangarius river, about 80 km southwest of modern Ankara. Zoom in to find the spot.
https://chronoatlas.nl/?year=-740&lat=39.6&lng=32&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6cf4d3facde7cc14edb275f14ee15731.jpeg"/>
  <Relationship Id="rId3" Type="http://schemas.openxmlformats.org/officeDocument/2006/relationships/hyperlink" Target="https://chronoatlas.nl/classroom/lesson/phrygia-king-mida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hrygia-king-mida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f5fa1fe73fb8cc2db48f8be24ebec7a2.jpeg"/>
  <Relationship Id="rId3" Type="http://schemas.openxmlformats.org/officeDocument/2006/relationships/hyperlink" Target="https://chronoatlas.nl/?year=-740&amp;lat=39.6&amp;lng=32&amp;zoom=6" TargetMode="External"/>
  <Relationship Id="rId4" Type="http://schemas.openxmlformats.org/officeDocument/2006/relationships/hyperlink" Target="https://chronoatlas.nl/classroom/lesson/phrygia-king-mida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hrygia-king-mida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HRYGIA  ·  750-69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hrygia and King Midas: a real king behind the legen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0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hrygia-king-mid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Everyone knows the king whose touch turned things to gold. Fewer know that Midas really ruled in central Anatolia around 700 BC, that Assyrian records mention him, and that his capital Gordion holds a giant burial mound. Students separate legend from eviden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Gordion and the kingdom of Phrygia in central Anatol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ell the difference between the Midas of Greek legend and the Midas of Assyrian records and archaeolog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o the Cimmerians were and why they ended Phrygia's golden age around 700 BC.]]></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74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hrygia-king-mida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74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kingdom on the plateau]]></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40 BC. The map shows the Phrygians covering much of Anatolia. Turn on the Cities layer: no big city shows, but Gordion lay on the Sangarius river, about 80 km southwest of modern Ankara. Zoom in to find the spo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hrygia-king-mida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hrygia-king-mida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2026-10-31T03:24:30Z</dcterms:created>
  <dcterms:modified xsi:type="dcterms:W3CDTF">2026-10-31T03:24:30Z</dcterms:modified>
  <dc:title>Phrygia and King Midas: a real king behind the legend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