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36 and turn on Weather of History. Read the card about the volcanic winter of 536. What happened to harvests, and what followed in 541?
https://chronoatlas.nl/?year=536&lat=45&lng=15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7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911aa17f301a2a5aa76aad61d01360c1.jpeg"/>
  <Relationship Id="rId3" Type="http://schemas.openxmlformats.org/officeDocument/2006/relationships/hyperlink" Target="https://chronoatlas.nl/classroom/lesson/plague-of-justinia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lague-of-justinia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d9d548bdca1ecf6ecc08859885321272.jpeg"/>
  <Relationship Id="rId3" Type="http://schemas.openxmlformats.org/officeDocument/2006/relationships/hyperlink" Target="https://chronoatlas.nl/?year=536&amp;lat=45&amp;lng=15&amp;zoom=3.5" TargetMode="External"/>
  <Relationship Id="rId4" Type="http://schemas.openxmlformats.org/officeDocument/2006/relationships/hyperlink" Target="https://chronoatlas.nl/classroom/lesson/plague-of-justinia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lague-of-justinia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ZANTINE EMPIRE  ·  536-54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Plague of Justini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5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lague-of-justinia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536 a strange haze dims the sun, and in 541 a new disease arrives with the grain ships from Egypt. Students track the first known pandemic of plague and weigh how much it changed Justinian's empi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plague traveled from Egypt to Constantinople and across the Mediterrane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 cold climate, trade and crowded cities helped a disease sprea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iscuss why historians disagree about how many people di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3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lague-of-justinia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3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darkened sk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36 and turn on Weather of History. Read the card about the volcanic winter of 536. What happened to harvests, and what followed in 541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lague-of-justini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lague-of-justini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2026-10-31T04:37:22Z</dcterms:created>
  <dcterms:modified xsi:type="dcterms:W3CDTF">2026-10-31T04:37:22Z</dcterms:modified>
  <dc:title>The Plague of Justinian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