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76 and zoom in on the middle of the United States. Find the Missouri River and the Rocky Mountains. The plains between them were home to the Lakota, Cheyenne, Arapaho, Comanche and many others.
https://chronoatlas.nl/?year=1876&lat=43&lng=-102&zoom=4.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5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24f45566d261b19f81486ea1e2b7dad1.jpeg"/>
  <Relationship Id="rId3" Type="http://schemas.openxmlformats.org/officeDocument/2006/relationships/hyperlink" Target="https://chronoatlas.nl/classroom/lesson/plains-wars-little-bighor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lains-wars-little-bighor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0fcce38783f1211361f5cc70166e5012.jpeg"/>
  <Relationship Id="rId3" Type="http://schemas.openxmlformats.org/officeDocument/2006/relationships/hyperlink" Target="https://chronoatlas.nl/?year=1876&amp;lat=43&amp;lng=-102&amp;zoom=4.6" TargetMode="External"/>
  <Relationship Id="rId4" Type="http://schemas.openxmlformats.org/officeDocument/2006/relationships/hyperlink" Target="https://chronoatlas.nl/classroom/lesson/plains-wars-little-bighor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lains-wars-little-bighor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US EXPANSION  ·  1851-189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Plains wars and Little Bighor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36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lains-wars-little-bighor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reaties promised the Lakota the Black Hills. Then gold was found. Students follow the struggle for the Great Plains from Fort Laramie to Little Bighorn, see what the end of the bison meant, and ask how the story looks from the Plains nations' sid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Fort Laramie treaties and why they were broke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Battle of the Little Bighorn (1876) and its leader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destruction of the bison and the Dawes Act changed life for the Plains nation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76]]></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lains-wars-little-bighor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76]]></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Great Plain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76 and zoom in on the middle of the United States. Find the Missouri River and the Rocky Mountains. The plains between them were home to the Lakota, Cheyenne, Arapaho, Comanche and many other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lains-wars-little-bighor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lains-wars-little-bighor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2026-10-31T05:42:05Z</dcterms:created>
  <dcterms:modified xsi:type="dcterms:W3CDTF">2026-10-31T05:42:05Z</dcterms:modified>
  <dc:title>The Plains wars and Little Bighorn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