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300. Find Poland, Lithuania and the land of the Teutonic Knights. Who is squeezed between whom?
https://chronoatlas.nl/?year=1300&lat=54&lng=21&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461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04df08c1b041953c833e867fc917c1e81.jpeg"/>
  <Relationship Id="rId3" Type="http://schemas.openxmlformats.org/officeDocument/2006/relationships/hyperlink" Target="https://chronoatlas.nl/classroom/lesson/poland-lithuania-union"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poland-lithuania-union"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c0e4a219d1ad3fa56cb6bb3330e02f42.jpeg"/>
  <Relationship Id="rId3" Type="http://schemas.openxmlformats.org/officeDocument/2006/relationships/hyperlink" Target="https://chronoatlas.nl/?year=1300&amp;lat=54&amp;lng=21&amp;zoom=5" TargetMode="External"/>
  <Relationship Id="rId4" Type="http://schemas.openxmlformats.org/officeDocument/2006/relationships/hyperlink" Target="https://chronoatlas.nl/classroom/lesson/poland-lithuania-union"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poland-lithuania-union"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LATE MIDDLE AGES  ·  1385-1410]]></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Poland-Lithuania: a union of crown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62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poland-lithuania-un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1385 the pagan Grand Duke of Lithuania agrees to be baptized and to marry the young queen of Poland. Students follow how this union created one of Europe's largest states and how it defeated the Teutonic Knights at Grunwald in 1410.]]></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the terms of the Union of Krewo (1385) and why both sides wanted it.]]></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Compare the maps of 1300 and 1400 to describe the size of Poland-Lithuania.]]></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battle of Grunwald (1410) and its importance for the Teutonic Order.]]></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3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poland-lithuania-union]]></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3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ree neighbor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300. Find Poland, Lithuania and the land of the Teutonic Knights. Who is squeezed between whom?]]></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poland-lithuania-union]]></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poland-lithuania-union]]></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2026-10-31T00:59:02Z</dcterms:created>
  <dcterms:modified xsi:type="dcterms:W3CDTF">2026-10-31T00:59:02Z</dcterms:modified>
  <dc:title>Poland-Lithuania: a union of crowns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