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00 and zoom in on eastern Europe. Find Poland-Lithuania and compare its size with France and Spain. What do you notice?
https://chronoatlas.nl/?year=1600&lat=52&lng=2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67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4fd0cef51958409c89c68967f787bd1.jpeg"/>
  <Relationship Id="rId3" Type="http://schemas.openxmlformats.org/officeDocument/2006/relationships/hyperlink" Target="https://chronoatlas.nl/classroom/lesson/polish-lithuanian-commonwealth"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olish-lithuanian-commonwealth"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44bb3d8f41cd5088c22c3ae9950d8172.jpeg"/>
  <Relationship Id="rId3" Type="http://schemas.openxmlformats.org/officeDocument/2006/relationships/hyperlink" Target="https://chronoatlas.nl/?year=1600&amp;lat=52&amp;lng=20&amp;zoom=4" TargetMode="External"/>
  <Relationship Id="rId4" Type="http://schemas.openxmlformats.org/officeDocument/2006/relationships/hyperlink" Target="https://chronoatlas.nl/classroom/lesson/polish-lithuanian-commonwealth"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olish-lithuanian-commonwealth"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LISH-LITHUANIAN COMMONWEALTH  ·  1569-168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olish-Lithuanian Commonwealt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47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lish-lithuanian-commonweal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569 Poland and Lithuania join to form one of the largest states in Europe, where nobles elect their king. Students map the Commonwealth, explore its religious tolerance and its noble democracy, and ask what made it strong and what made it fragil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ize and the peoples of the Polish-Lithuanian Commonwealt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elected monarchy and the Sejm work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Commonwealth was known for religious tolerance in the late 1500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olish-lithuanian-commonwealth]]></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lands, one stat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00 and zoom in on eastern Europe. Find Poland-Lithuania and compare its size with France and Spain. What do you noti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olish-lithuanian-commonwealth]]></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lish-lithuanian-commonwealth]]></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2026-11-01T05:21:12Z</dcterms:created>
  <dcterms:modified xsi:type="dcterms:W3CDTF">2026-11-01T05:21:12Z</dcterms:modified>
  <dc:title>The Polish-Lithuanian Commonwealth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