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AD 79 and zoom in on the Bay of Naples. Turn on Historical Events, choose Natural Disasters and find the Vesuvius marker. Which towns lie around the volcano?
https://chronoatlas.nl/?year=79&lat=40.8&lng=14.3&zoom=8.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863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f25585ebf0878888f210d1453046da91.jpeg"/>
  <Relationship Id="rId3" Type="http://schemas.openxmlformats.org/officeDocument/2006/relationships/hyperlink" Target="https://chronoatlas.nl/classroom/lesson/pompeii-and-vesuviu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ompeii-and-vesuviu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98bc26c70abca22c7721c4243986682.jpeg"/>
  <Relationship Id="rId3" Type="http://schemas.openxmlformats.org/officeDocument/2006/relationships/hyperlink" Target="https://chronoatlas.nl/?year=79&amp;lat=40.8&amp;lng=14.3&amp;zoom=8.5" TargetMode="External"/>
  <Relationship Id="rId4" Type="http://schemas.openxmlformats.org/officeDocument/2006/relationships/hyperlink" Target="https://chronoatlas.nl/classroom/lesson/pompeii-and-vesuviu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ompeii-and-vesuviu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EMPIRE  ·  79 AD]]></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Pompeii and Vesuvius, AD 79]]></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29  ·  Ages 10-13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ompeii-and-vesuviu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AD 79 Mount Vesuvius buried Pompeii and Herculaneum under ash and hot volcanic flows. Students use the eyewitness letters of Pliny the Younger and the work of archaeologists to rebuild a Roman town and its last day.]]></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happened when Vesuvius erupted in AD 79, using Pliny the Younger's eyewitness accoun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Vesuvius, Pompeii, Herculaneum and Misenum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Pompeii teaches us about everyday Roman lif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79]]></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ompeii-and-vesuviu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79]]></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ba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AD 79 and zoom in on the Bay of Naples. Turn on Historical Events, choose Natural Disasters and find the Vesuvius marker. Which towns lie around the volcano?]]></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ompeii-and-vesuviu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ompeii-and-vesuviu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2026-10-30T23:19:19Z</dcterms:created>
  <dcterms:modified xsi:type="dcterms:W3CDTF">2026-10-30T23:19:19Z</dcterms:modified>
  <dc:title>Pompeii and Vesuvius, AD 79</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