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7 BC and find Cilicia, the rugged southern coast of Asia Minor. Pirates had their bases here. Why was this coast good for hiding ships?
https://chronoatlas.nl/?year=-67&lat=36.6&lng=33.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c1b63334b594012c1e7f106d846fffb1.jpeg"/>
  <Relationship Id="rId3" Type="http://schemas.openxmlformats.org/officeDocument/2006/relationships/hyperlink" Target="https://chronoatlas.nl/classroom/lesson/pompey-the-grea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ompey-the-grea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d5c518774bd4252a88507484d534d792.jpeg"/>
  <Relationship Id="rId3" Type="http://schemas.openxmlformats.org/officeDocument/2006/relationships/hyperlink" Target="https://chronoatlas.nl/?year=-67&amp;lat=36.6&amp;lng=33.5&amp;zoom=6" TargetMode="External"/>
  <Relationship Id="rId4" Type="http://schemas.openxmlformats.org/officeDocument/2006/relationships/hyperlink" Target="https://chronoatlas.nl/classroom/lesson/pompey-the-grea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ompey-the-grea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67-6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ompey the Great: pirates and the ea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8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mpey-the-gre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bout three months Pompey cleared the Mediterranean of pirates, then redrew the map of the east, from Pontus to Jerusalem. Students follow his campaigns and ask how much power one general should hav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irates were a danger to Rome and how Pompey defeated them in 67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regions Pompey brought under Roman control in the east, such as Syria and Jud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y giving one general huge powers worried the Senat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67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ompey-the-grea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67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pirate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7 BC and find Cilicia, the rugged southern coast of Asia Minor. Pirates had their bases here. Why was this coast good for hiding ship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ompey-the-grea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mpey-the-grea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2026-10-31T04:26:54Z</dcterms:created>
  <dcterms:modified xsi:type="dcterms:W3CDTF">2026-10-31T04:26:54Z</dcterms:modified>
  <dc:title>Pompey the Great: pirates and the east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