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90 and turn on Trade Routes. Follow the Maritime Spice Route across the Indian Ocean. Who traded on it before any Portuguese ship arrived?
https://chronoatlas.nl/?year=1490&lat=10&lng=75&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c354cab718ed125f5db05b70f2a99851.jpeg"/>
  <Relationship Id="rId3" Type="http://schemas.openxmlformats.org/officeDocument/2006/relationships/hyperlink" Target="https://chronoatlas.nl/classroom/lesson/portuguese-estado-da-ind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ortuguese-estado-da-ind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92ebc2148c102ac68f66d957196d072.jpeg"/>
  <Relationship Id="rId3" Type="http://schemas.openxmlformats.org/officeDocument/2006/relationships/hyperlink" Target="https://chronoatlas.nl/?year=1490&amp;lat=10&amp;lng=75&amp;zoom=3" TargetMode="External"/>
  <Relationship Id="rId4" Type="http://schemas.openxmlformats.org/officeDocument/2006/relationships/hyperlink" Target="https://chronoatlas.nl/classroom/lesson/portuguese-estado-da-ind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ortuguese-estado-da-ind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RTUGUESE EMPIRE  ·  1505-164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ortugal's sea empire in As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8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rtuguese-estado-da-ind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Portugal builds an empire of forts and sea lanes rather than land, from Mozambique to Goa, Malacca and Macau. Students map the chain of bases, meet the Asian rulers and merchants who already ran Indian Ocean trade, and ask how a small kingdom held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Portuguese tried to control trade with a chain of forts rather than large territori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Goa, Malacca, Hormuz and Macau and explain why each place matt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Asian rulers and merchants responded to the Portugues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9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ortuguese-estado-da-ind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9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ocean of trade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90 and turn on Trade Routes. Follow the Maritime Spice Route across the Indian Ocean. Who traded on it before any Portuguese ship arrive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ortuguese-estado-da-ind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rtuguese-estado-da-ind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2026-10-31T04:40:37Z</dcterms:created>
  <dcterms:modified xsi:type="dcterms:W3CDTF">2026-10-31T04:40:37Z</dcterms:modified>
  <dc:title>Portugal's sea empire in Asia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