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50 and zoom in on Potosí, high in the Andes at about 4,000 m. In the early 1600s it may have had about 160,000 people. Why is it surprising that such a big city grew here?
https://chronoatlas.nl/?year=1650&lat=-19.59&lng=-65.75&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0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e064b1eb73497eb5bb767569d7d4fbc1.jpeg"/>
  <Relationship Id="rId3" Type="http://schemas.openxmlformats.org/officeDocument/2006/relationships/hyperlink" Target="https://chronoatlas.nl/classroom/lesson/potosi-mountain-of-silve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potosi-mountain-of-silve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58af6e447a610376d277d864db244982.jpeg"/>
  <Relationship Id="rId3" Type="http://schemas.openxmlformats.org/officeDocument/2006/relationships/hyperlink" Target="https://chronoatlas.nl/?year=1650&amp;lat=-19.59&amp;lng=-65.75&amp;zoom=7" TargetMode="External"/>
  <Relationship Id="rId4" Type="http://schemas.openxmlformats.org/officeDocument/2006/relationships/hyperlink" Target="https://chronoatlas.nl/classroom/lesson/potosi-mountain-of-silve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potosi-mountain-of-silve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VICEROYALTY OF PERU  ·  1545-16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Potosí: the mountain of silve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60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tosi-mountain-of-silv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545 a mountain of silver was found high in the Andes. Potosí became one of the largest cities in the world, built on the forced labour of Indigenous miners, and its silver flowed to Spain, Europe and China. Students follow the silver and ask who paid for i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Potosí and explain why its silver mattered to the whole worl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mita system of forced labour and its effects on Andean communiti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routes that carried American silver to Europe and to China.]]></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potosi-mountain-of-silve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mountain of silv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50 and zoom in on Potosí, high in the Andes at about 4,000 m. In the early 1600s it may have had about 160,000 people. Why is it surprising that such a big city grew he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potosi-mountain-of-silve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potosi-mountain-of-silve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2026-10-31T05:43:52Z</dcterms:created>
  <dcterms:modified xsi:type="dcterms:W3CDTF">2026-10-31T05:43:52Z</dcterms:modified>
  <dc:title>Potosí: the mountain of silver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