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Czechoslovakia. Which countries surround it? Count how many of them belonged to the Warsaw Pact.
https://chronoatlas.nl/?year=1960&lat=49.5&lng=1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f40de697549160690cf3478eb0a8d801.jpeg"/>
  <Relationship Id="rId3" Type="http://schemas.openxmlformats.org/officeDocument/2006/relationships/hyperlink" Target="https://chronoatlas.nl/classroom/lesson/prague-spring-196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rague-spring-196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deefb474d564de332e81feb2e8fc2d32.jpeg"/>
  <Relationship Id="rId3" Type="http://schemas.openxmlformats.org/officeDocument/2006/relationships/hyperlink" Target="https://chronoatlas.nl/?year=1960&amp;lat=49.5&amp;lng=16&amp;zoom=5.5" TargetMode="External"/>
  <Relationship Id="rId4" Type="http://schemas.openxmlformats.org/officeDocument/2006/relationships/hyperlink" Target="https://chronoatlas.nl/classroom/lesson/prague-spring-196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rague-spring-196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6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68: the Prague Spri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8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rague-spring-196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68 Czechoslovakia's new leader Alexander Dubček promised "socialism with a human face": free speech, open borders, honest news. In August, tanks from the Soviet Union and four allies rolled in. Students follow the Prague Spring on the map and ask what freedom was allowed behind the Iron Curtai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forms of the Prague Spring and why people welcomed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Soviet Union and its allies invaded Czechoslovakia in August 196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Brezhnev Doctrine meant for other countries of the Soviet blo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rague-spring-196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zechoslovak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Czechoslovakia. Which countries surround it? Count how many of them belonged to the Warsaw Pac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rague-spring-196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rague-spring-196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2026-10-31T02:04:02Z</dcterms:created>
  <dcterms:modified xsi:type="dcterms:W3CDTF">2026-10-31T02:04:02Z</dcterms:modified>
  <dc:title>1968: the Prague Spring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