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610 and zoom in on Mecca. Muslims believe the first revelation came in a cave on a mountain just outside the town. What kind of landscape surrounds Mecca?
https://chronoatlas.nl/?year=610&lat=21.45&lng=39.85&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4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530b55fc66644c568787bf75f709751.jpeg"/>
  <Relationship Id="rId3" Type="http://schemas.openxmlformats.org/officeDocument/2006/relationships/hyperlink" Target="https://chronoatlas.nl/classroom/lesson/prophet-muhammad-and-the-hijr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rophet-muhammad-and-the-hijr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744396a75aa5f974f67b0a1dda411512.jpeg"/>
  <Relationship Id="rId3" Type="http://schemas.openxmlformats.org/officeDocument/2006/relationships/hyperlink" Target="https://chronoatlas.nl/?year=610&amp;lat=21.45&amp;lng=39.85&amp;zoom=8" TargetMode="External"/>
  <Relationship Id="rId4" Type="http://schemas.openxmlformats.org/officeDocument/2006/relationships/hyperlink" Target="https://chronoatlas.nl/classroom/lesson/prophet-muhammad-and-the-hijr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rophet-muhammad-and-the-hijr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EARLY ISLAM  ·  ABOUT 570-63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Prophet Muhammad and the hijr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64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rophet-muhammad-and-the-hij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622 the Prophet Muhammad and his followers left Mecca for Medina. Students follow the hijra on the map and find out why this journey became year one of the Islamic calenda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main events of the Prophet Muhammad's life from about 570 to 632.]]></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Mecca and Medina on the map and explain what the hijra wa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Islamic calendar begins in 622.]]></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61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rophet-muhammad-and-the-hijr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61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Mecca and its mountain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610 and zoom in on Mecca. Muslims believe the first revelation came in a cave on a mountain just outside the town. What kind of landscape surrounds Mecc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rophet-muhammad-and-the-hijr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rophet-muhammad-and-the-hijr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2026-10-30T23:16:48Z</dcterms:created>
  <dcterms:modified xsi:type="dcterms:W3CDTF">2026-10-30T23:16:48Z</dcterms:modified>
  <dc:title>The Prophet Muhammad and the hijra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