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05 BC, the year Ptolemy I took the title of king. Turn on Historical Events (Political) and find "Founding of Ptolemaic Egypt". The Ptolemies were crowned by Egyptian priests at Memphis but lived in Greek Alexandria. Turn on the Cities layer and find both.
https://chronoatlas.nl/?year=-305&lat=30.5&lng=30.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6f0074b8a2cf1024615236605010fb91.jpeg"/>
  <Relationship Id="rId3" Type="http://schemas.openxmlformats.org/officeDocument/2006/relationships/hyperlink" Target="https://chronoatlas.nl/classroom/lesson/ptolemaic-egyp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tolemaic-egyp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ec324bbce61c8a4cb8d583cfdd4b4992.jpeg"/>
  <Relationship Id="rId3" Type="http://schemas.openxmlformats.org/officeDocument/2006/relationships/hyperlink" Target="https://chronoatlas.nl/?year=-305&amp;lat=30.5&amp;lng=30.5&amp;zoom=6" TargetMode="External"/>
  <Relationship Id="rId4" Type="http://schemas.openxmlformats.org/officeDocument/2006/relationships/hyperlink" Target="https://chronoatlas.nl/classroom/lesson/ptolemaic-egyp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tolemaic-egyp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TOLEMAIC EGYPT  ·  305-196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Ptolemaic Egypt: Greek kings as pharaoh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87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tolemaic-egyp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nearly three centuries a Macedonian family ruled Egypt, wearing the double crown in temples and speaking Greek at court. Students explore how two cultures shared one kingdom, from the temples of Edfu to the Rosetta Stone, carved in three scripts in 196 BC.]]></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Ptolemies presented themselves to Greeks and to Egyptian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Alexandria, Memphis, Edfu and Rosetta and say what each tells us about the kingdo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osetta Stone and why it was written in three script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05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tolemaic-egyp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05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pharaoh from Macedo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05 BC, the year Ptolemy I took the title of king. Turn on Historical Events (Political) and find "Founding of Ptolemaic Egypt". The Ptolemies were crowned by Egyptian priests at Memphis but lived in Greek Alexandria. Turn on the Cities layer and find bot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tolemaic-egyp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tolemaic-egyp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2026-10-31T00:58:01Z</dcterms:created>
  <dcterms:modified xsi:type="dcterms:W3CDTF">2026-10-31T00:58:01Z</dcterms:modified>
  <dc:title>Ptolemaic Egypt: Greek kings as pharaohs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