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492 over northern New Mexico. Find Taos Pueblo, Pueblos, Shiwinna (Zuni) and Hopitutskwa (Hopi). These peoples lived in towns of stone and adobe along the Rio Grande and to the west. Why live close to a river?
https://chronoatlas.nl/?year=1492&lat=35.5&lng=-107&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3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1e213cf7eec4ff236e0e3bfc680c90e1.jpeg"/>
  <Relationship Id="rId3" Type="http://schemas.openxmlformats.org/officeDocument/2006/relationships/hyperlink" Target="https://chronoatlas.nl/classroom/lesson/pueblo-revolt-1680"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ueblo-revolt-1680"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97b794f19200e7ed5c3a1265cf2387d2.jpeg"/>
  <Relationship Id="rId3" Type="http://schemas.openxmlformats.org/officeDocument/2006/relationships/hyperlink" Target="https://chronoatlas.nl/?year=1492&amp;lat=35.5&amp;lng=-107&amp;zoom=6" TargetMode="External"/>
  <Relationship Id="rId4" Type="http://schemas.openxmlformats.org/officeDocument/2006/relationships/hyperlink" Target="https://chronoatlas.nl/classroom/lesson/pueblo-revolt-1680"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ueblo-revolt-1680"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PANISH NEW MEXICO  ·  1598-169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Pueblo Revolt of 1680]]></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95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ueblo-revolt-168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August 1680, Pueblo peoples across New Mexico rose together and drove out the Spanish colonists. Students explore why towns with different languages united, how knotted cords set the date, and what changed when the Spanish returned in 1692.]]></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Pueblo homelands along the Rio Grande, and Santa Fe and Taos,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causes of the revolt, from forced labour to attacks on Pueblo religio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results of the revolt for the Pueblo peoples and for Spanish rul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492]]></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ueblo-revolt-1680]]></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492]]></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Pueblo homeland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492 over northern New Mexico. Find Taos Pueblo, Pueblos, Shiwinna (Zuni) and Hopitutskwa (Hopi). These peoples lived in towns of stone and adobe along the Rio Grande and to the west. Why live close to a riv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ueblo-revolt-1680]]></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ueblo-revolt-1680]]></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2026-10-31T04:27:43Z</dcterms:created>
  <dcterms:modified xsi:type="dcterms:W3CDTF">2026-10-31T04:27:43Z</dcterms:modified>
  <dc:title>The Pueblo Revolt of 1680</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