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650 BC and zoom in on Saqqara, on the desert edge west of the Nile near Memphis. Here Imhotep built the Step Pyramid for King Djoser. Why build on the desert edge, not in the green valley?
https://chronoatlas.nl/?year=-2650&lat=29.87&lng=31.22&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4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d829e2e0434fa7fd41c9e9dc013a31.jpeg"/>
  <Relationship Id="rId3" Type="http://schemas.openxmlformats.org/officeDocument/2006/relationships/hyperlink" Target="https://chronoatlas.nl/classroom/lesson/pyramids-of-giz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yramids-of-giz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98d9f4e66f86b8679c8f4ea7fd95a542.jpeg"/>
  <Relationship Id="rId3" Type="http://schemas.openxmlformats.org/officeDocument/2006/relationships/hyperlink" Target="https://chronoatlas.nl/?year=-2650&amp;lat=29.87&amp;lng=31.22&amp;zoom=8" TargetMode="External"/>
  <Relationship Id="rId4" Type="http://schemas.openxmlformats.org/officeDocument/2006/relationships/hyperlink" Target="https://chronoatlas.nl/classroom/lesson/pyramids-of-giz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yramids-of-giz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LD KINGDOM EGYPT  ·  ABOUT 2650-2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yramids of Giz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8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yramids-of-giz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a hundred years Egyptians went from the first stone step pyramid to the Great Pyramid of Giza. Students follow the stone from the quarries to the building site, meet the workers who built it, and ask what it says about the power of a pharaoh.]]></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pyramid building developed from Djoser to Khufu.]]></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built the pyramids and how they were organized and f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aqqara, Giza and the Aswan quarries and explain how stone was mov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6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yramids-of-giz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6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teps to the sk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650 BC and zoom in on Saqqara, on the desert edge west of the Nile near Memphis. Here Imhotep built the Step Pyramid for King Djoser. Why build on the desert edge, not in the green valle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yramids-of-giz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yramids-of-giz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2026-10-31T04:49:32Z</dcterms:created>
  <dcterms:modified xsi:type="dcterms:W3CDTF">2026-10-31T04:49:32Z</dcterms:modified>
  <dc:title>The pyramids of Giza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