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300 BC and look at southern Italy. Find the Greek city-states on the coasts. Greeks had settled here for centuries. Where is Rome in relation to them?
https://chronoatlas.nl/?year=-300&lat=40.5&lng=16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427d79729500d8c5bd2b00e0c7bae491.jpeg"/>
  <Relationship Id="rId3" Type="http://schemas.openxmlformats.org/officeDocument/2006/relationships/hyperlink" Target="https://chronoatlas.nl/classroom/lesson/pyrrhus-and-the-pyrrhic-victor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pyrrhus-and-the-pyrrhic-victor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6e96756ba857fb4674f05868f12c6ee2.jpeg"/>
  <Relationship Id="rId3" Type="http://schemas.openxmlformats.org/officeDocument/2006/relationships/hyperlink" Target="https://chronoatlas.nl/?year=-300&amp;lat=40.5&amp;lng=16&amp;zoom=6" TargetMode="External"/>
  <Relationship Id="rId4" Type="http://schemas.openxmlformats.org/officeDocument/2006/relationships/hyperlink" Target="https://chronoatlas.nl/classroom/lesson/pyrrhus-and-the-pyrrhic-victor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pyrrhus-and-the-pyrrhic-victor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REPUBLIC  ·  280-275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yrrhus and the "Pyrrhic victory"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90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yrrhus-and-the-pyrrhic-victor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Greek king with war elephants beat the Romans twice, but lost so many men that his name became a word. Students follow Pyrrhus across southern Italy and find out why Rome could not be worn dow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Greek city of Tarentum called in King Pyrrhus of Epiru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arentum, Heraclea and Beneventum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 "Pyrrhic victory" is and why Rome could afford its loss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3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pyrrhus-and-the-pyrrhic-victor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3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reeks in Ital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300 BC and look at southern Italy. Find the Greek city-states on the coasts. Greeks had settled here for centuries. Where is Rome in relation to the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pyrrhus-and-the-pyrrhic-victor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yrrhus-and-the-pyrrhic-victo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2026-10-31T04:56:04Z</dcterms:created>
  <dcterms:modified xsi:type="dcterms:W3CDTF">2026-10-31T04:56:04Z</dcterms:modified>
  <dc:title>Pyrrhus and the "Pyrrhic victory"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