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00 BC. Find Qin in the west and the Zhou states (spelled "Zhow") to the east. How much land does Qin still have to conquer?
https://chronoatlas.nl/?year=-300&lat=33.5&lng=110&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1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c2eced4fb035a91d8d53f663e5ace8c1.jpeg"/>
  <Relationship Id="rId3" Type="http://schemas.openxmlformats.org/officeDocument/2006/relationships/hyperlink" Target="https://chronoatlas.nl/classroom/lesson/qin-unification-chin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qin-unification-chin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6ce27388238f78de485b03f2549a272.jpeg"/>
  <Relationship Id="rId3" Type="http://schemas.openxmlformats.org/officeDocument/2006/relationships/hyperlink" Target="https://chronoatlas.nl/?year=-300&amp;lat=33.5&amp;lng=110&amp;zoom=5" TargetMode="External"/>
  <Relationship Id="rId4" Type="http://schemas.openxmlformats.org/officeDocument/2006/relationships/hyperlink" Target="https://chronoatlas.nl/classroom/lesson/qin-unification-chin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qin-unification-chin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QIN DYNASTY, CHINA  ·  221-21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Qin Shi Huang: the First Emperor unites Chin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91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qin-unification-chi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221 BC the king of Qin conquered the last rival state and called himself the First Emperor. In eleven years he made China one country with one script, one coin and one law. Students weigh up his achievements against the price his people pai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Qin unified China in 221 BC and what title its king too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hree examples of standardization and explain why each matt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the achievements of the First Emperor against the costs for his peopl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qin-unification-chin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fore unificatio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00 BC. Find Qin in the west and the Zhou states (spelled "Zhow") to the east. How much land does Qin still have to conqu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qin-unification-chin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qin-unification-chin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2026-10-31T07:13:59Z</dcterms:created>
  <dcterms:modified xsi:type="dcterms:W3CDTF">2026-10-31T07:13:59Z</dcterms:modified>
  <dc:title>Qin Shi Huang: the First Emperor unites China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