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find the labels Congo and Ndongo. Which kingdom lies further south, along the Kwanza river?
https://chronoatlas.nl/?year=1500&lat=-8.5&lng=15.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6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6a6f7e5d32709bea66c8f0b778fad21.jpeg"/>
  <Relationship Id="rId3" Type="http://schemas.openxmlformats.org/officeDocument/2006/relationships/hyperlink" Target="https://chronoatlas.nl/classroom/lesson/queen-njinga-ndongo-matamb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queen-njinga-ndongo-matamb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9184456d2b317e9d1d0de94935c46512.jpeg"/>
  <Relationship Id="rId3" Type="http://schemas.openxmlformats.org/officeDocument/2006/relationships/hyperlink" Target="https://chronoatlas.nl/?year=1500&amp;lat=-8.5&amp;lng=15.5&amp;zoom=5" TargetMode="External"/>
  <Relationship Id="rId4" Type="http://schemas.openxmlformats.org/officeDocument/2006/relationships/hyperlink" Target="https://chronoatlas.nl/classroom/lesson/queen-njinga-ndongo-matamb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queen-njinga-ndongo-matamb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DONGO AND MATAMBA  ·  1622-166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Queen Njinga of Ndongo and Matamb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queen-njinga-ndongo-matamb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four decades Queen Njinga fought, negotiated and made alliances to keep her people free from Portuguese rule. Students follow one of the great leaders of African history and ask why she is remembered so differentl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Ndongo, Matamba, Luanda and the Kwanza riv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ree ways Njinga resisted Portuguese expansion: diplomacy, war and allianc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Portuguese writers and Angolans today remember Njing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queen-njinga-ndongo-matamb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Kingdoms of the interio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find the labels Congo and Ndongo. Which kingdom lies further south, along the Kwanza ri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queen-njinga-ndongo-matamb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queen-njinga-ndongo-matamb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2026-10-31T02:06:05Z</dcterms:created>
  <dcterms:modified xsi:type="dcterms:W3CDTF">2026-10-31T02:06:05Z</dcterms:modified>
  <dc:title>Queen Njinga of Ndongo and Matamba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