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830 and zoom in on northern England. Find Stockton, Darlington, Liverpool and Manchester. What do you think the first railways carried?
https://chronoatlas.nl/?year=1830&lat=54&lng=-2&zoom=6.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2852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e32df882f9f98e9080cad8a85048ee6f1.jpeg"/>
  <Relationship Id="rId3" Type="http://schemas.openxmlformats.org/officeDocument/2006/relationships/hyperlink" Target="https://chronoatlas.nl/classroom/lesson/railway-age"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railway-age"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f79d4fcd66c2980ef6877536ef036b862.jpeg"/>
  <Relationship Id="rId3" Type="http://schemas.openxmlformats.org/officeDocument/2006/relationships/hyperlink" Target="https://chronoatlas.nl/?year=1830&amp;lat=54&amp;lng=-2&amp;zoom=6.5" TargetMode="External"/>
  <Relationship Id="rId4" Type="http://schemas.openxmlformats.org/officeDocument/2006/relationships/hyperlink" Target="https://chronoatlas.nl/classroom/lesson/railway-age"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railway-age"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INDUSTRIAL REVOLUTION  ·  1825-1872]]></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The railway age]]></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420  ·  Ages 11-14  ·  45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railway-ag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In 1825 a steam locomotive pulls the first public train. Within fifty years railways cross continents from Britain to India, North America and Japan. Students trace the spread of the railway and how it changed time, travel and trade.]]></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the first steam railways in Britain (1825-1830).]]></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Trace how railways spread to Europe, the Americas and Asia by 1872.]]></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three ways railways changed daily life, such as standard time, travel and trade.]]></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45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1-14]]></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830]]></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railway-age]]></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830]]></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The first lines]]></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830 and zoom in on northern England. Find Stockton, Darlington, Liverpool and Manchester. What do you think the first railways carried?]]></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railway-age]]></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railway-age]]></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32">
  <a:themeElements>
    <a:clrScheme name="Theme3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2026-10-31T02:04:10Z</dcterms:created>
  <dcterms:modified xsi:type="dcterms:W3CDTF">2026-10-31T02:04:10Z</dcterms:modified>
  <dc:title>The railway age</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