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632 and zoom in on Medina. The first three caliphs ruled from this oasis town. Why is it surprising that a small town became the capital of a fast-growing state?
https://chronoatlas.nl/?year=632&lat=24.47&lng=39.61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6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445657a9b9d378f7f0d8e36cbb97ae11.jpeg"/>
  <Relationship Id="rId3" Type="http://schemas.openxmlformats.org/officeDocument/2006/relationships/hyperlink" Target="https://chronoatlas.nl/classroom/lesson/rashidun-rightly-guided-caliph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rashidun-rightly-guided-caliph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430ba77c08f26eb54202b68ed3de23f2.jpeg"/>
  <Relationship Id="rId3" Type="http://schemas.openxmlformats.org/officeDocument/2006/relationships/hyperlink" Target="https://chronoatlas.nl/?year=632&amp;lat=24.47&amp;lng=39.61&amp;zoom=6" TargetMode="External"/>
  <Relationship Id="rId4" Type="http://schemas.openxmlformats.org/officeDocument/2006/relationships/hyperlink" Target="https://chronoatlas.nl/classroom/lesson/rashidun-rightly-guided-caliph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rashidun-rightly-guided-caliph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RASHIDUN CALIPHATE  ·  632-66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four rightly guided caliph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67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rashidun-rightly-guided-caliph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fter the Prophet's death in 632, four caliphs led the Muslim community from Medina and Kufa. Students explore how a small community became a large state, and why the question of leadership divided i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Name the four Rashidun caliphs in the right order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a caliph was and how the first caliphs were chosen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one achievement and one problem of the Rashidun period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632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rashidun-rightly-guided-caliph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632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Medina, the first cap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632 and zoom in on Medina. The first three caliphs ruled from this oasis town. Why is it surprising that a small town became the capital of a fast-growing stat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rashidun-rightly-guided-caliph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rashidun-rightly-guided-caliph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2026-10-31T04:36:18Z</dcterms:created>
  <dcterms:modified xsi:type="dcterms:W3CDTF">2026-10-31T04:36:18Z</dcterms:modified>
  <dc:title>The four rightly guided caliphs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