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900 on Spain and Portugal. Find Asturias in the far north and the Emirate of Córdoba in the south. Which is bigger?
https://chronoatlas.nl/?year=900&lat=41&lng=-4&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9dcbcee626a51afc3edcdd7722a058f1.jpeg"/>
  <Relationship Id="rId3" Type="http://schemas.openxmlformats.org/officeDocument/2006/relationships/hyperlink" Target="https://chronoatlas.nl/classroom/lesson/reconquista-iberi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econquista-iberi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1625673650ca8c6ef41b398ca0232a52.jpeg"/>
  <Relationship Id="rId3" Type="http://schemas.openxmlformats.org/officeDocument/2006/relationships/hyperlink" Target="https://chronoatlas.nl/?year=900&amp;lat=41&amp;lng=-4&amp;zoom=5" TargetMode="External"/>
  <Relationship Id="rId4" Type="http://schemas.openxmlformats.org/officeDocument/2006/relationships/hyperlink" Target="https://chronoatlas.nl/classroom/lesson/reconquista-iberi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econquista-iber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EDIEVAL IBERIA  ·  722-124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Reconquista: Christian kingdoms of Iber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00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econquista-iber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a mountain valley in Asturias to the edge of Granada, Christian kingdoms push south over five centuries. Students map their growth, meet the people who lived on the frontier, and ask whether "Reconquista" is the right name for i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growth of the Christian kingdoms of Iberia on the maps of 900, 1100 and 1279.]]></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importance of Toledo (1085) and Las Navas de Tolosa (121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Christians, Muslims and Jews lived together and apart on the frontier, and why historians debate the name "Reconquist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9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econquista-iberi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9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kingdom in the mountain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900 on Spain and Portugal. Find Asturias in the far north and the Emirate of Córdoba in the south. Which is bigg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econquista-iberi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econquista-iberi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2026-10-31T04:26:53Z</dcterms:created>
  <dcterms:modified xsi:type="dcterms:W3CDTF">2026-10-31T04:26:53Z</dcterms:modified>
  <dc:title>The Reconquista: Christian kingdoms of Iberia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