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Zoom in on Georgia. Find Atlanta and Savannah. In late 1864 Sherman's army marched about 450 km between them. Why did it destroy railways and farms on the way?
https://chronoatlas.nl/?year=1870&lat=32.8&lng=-82.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4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cb1f318453ca76fdb773b9d294341e01.jpeg"/>
  <Relationship Id="rId3" Type="http://schemas.openxmlformats.org/officeDocument/2006/relationships/hyperlink" Target="https://chronoatlas.nl/classroom/lesson/reconstruction-1865-1877"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reconstruction-1865-1877"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b3dcefe05a6b11972eacf482dd6eab42.jpeg"/>
  <Relationship Id="rId3" Type="http://schemas.openxmlformats.org/officeDocument/2006/relationships/hyperlink" Target="https://chronoatlas.nl/?year=1870&amp;lat=32.8&amp;lng=-82.5&amp;zoom=6" TargetMode="External"/>
  <Relationship Id="rId4" Type="http://schemas.openxmlformats.org/officeDocument/2006/relationships/hyperlink" Target="https://chronoatlas.nl/classroom/lesson/reconstruction-1865-1877"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reconstruction-1865-1877"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ECONSTRUCTION  ·  1864-1877]]></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Victory, assassination and Reconstruct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35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econstruction-1865-187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Union wins, Lincoln is murdered and four million people are free. For twelve years the country tries to rebuild the South with new rights for Black Americans, until those rights are taken away again. Students ask why Reconstruction is called an unfinished revolution.]]></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Civil War ended in 1864-1865.]]></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13th, 14th and 15th Amendment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Reconstruction achieved and why it ended in 1877.]]></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7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reconstruction-1865-1877]]></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7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March to the se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Zoom in on Georgia. Find Atlanta and Savannah. In late 1864 Sherman's army marched about 450 km between them. Why did it destroy railways and farms on the wa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reconstruction-1865-1877]]></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econstruction-1865-1877]]></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2026-10-31T03:24:27Z</dcterms:created>
  <dcterms:modified xsi:type="dcterms:W3CDTF">2026-10-31T03:24:27Z</dcterms:modified>
  <dc:title>Victory, assassination and Reconstruction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