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zoom in on Italy. Find Milan, Florence and Rome. Which of these cities is ruled by the pope?
https://chronoatlas.nl/?year=1500&lat=43.5&lng=11.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5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06151e9a0d16418850ebe596d397ecd1.jpeg"/>
  <Relationship Id="rId3" Type="http://schemas.openxmlformats.org/officeDocument/2006/relationships/hyperlink" Target="https://chronoatlas.nl/classroom/lesson/renaissance-masters-milan-rom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enaissance-masters-milan-rom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4bcc168e1185e8f8228f2aa869076f2.jpeg"/>
  <Relationship Id="rId3" Type="http://schemas.openxmlformats.org/officeDocument/2006/relationships/hyperlink" Target="https://chronoatlas.nl/?year=1500&amp;lat=43.5&amp;lng=11.5&amp;zoom=5.5" TargetMode="External"/>
  <Relationship Id="rId4" Type="http://schemas.openxmlformats.org/officeDocument/2006/relationships/hyperlink" Target="https://chronoatlas.nl/classroom/lesson/renaissance-masters-milan-rom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enaissance-masters-milan-rom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TALIAN RENAISSANCE  ·  1495-152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eonardo, Michelangelo and Raphae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naissance-masters-milan-ro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ree artists, three cities, one generation. Students follow Leonardo to Milan and France, Michelangelo to Florence and Rome, and Raphael into the Vatican, and discuss who paid for this art and wh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one famous work by Leonardo, Michelangelo and Raphael and the city where it was ma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role of patrons such as popes, dukes and kings in Renaissance ar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one new technique Renaissance artists used, such as linear perspectiv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enaissance-masters-milan-rom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Italy of patro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zoom in on Italy. Find Milan, Florence and Rome. Which of these cities is ruled by the pop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enaissance-masters-milan-rom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naissance-masters-milan-rom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2026-10-31T04:35:04Z</dcterms:created>
  <dcterms:modified xsi:type="dcterms:W3CDTF">2026-10-31T04:35:04Z</dcterms:modified>
  <dc:title>Leonardo, Michelangelo and Raphael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