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60 and zoom in on Jamaica. That year many enslaved people rose in the parish of St Mary on the north coast, in Tacky's Revolt. Why might a rising start far from the capital?
https://chronoatlas.nl/?year=1760&lat=18.2&lng=-77.2&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7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882a20204e57b89bafd44fa4e08a0901.jpeg"/>
  <Relationship Id="rId3" Type="http://schemas.openxmlformats.org/officeDocument/2006/relationships/hyperlink" Target="https://chronoatlas.nl/classroom/lesson/resistance-and-early-abolit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esistance-and-early-abolit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bb10ded143b1ebc15f607855be8e34d2.jpeg"/>
  <Relationship Id="rId3" Type="http://schemas.openxmlformats.org/officeDocument/2006/relationships/hyperlink" Target="https://chronoatlas.nl/?year=1760&amp;lat=18.2&amp;lng=-77.2&amp;zoom=7" TargetMode="External"/>
  <Relationship Id="rId4" Type="http://schemas.openxmlformats.org/officeDocument/2006/relationships/hyperlink" Target="https://chronoatlas.nl/classroom/lesson/resistance-and-early-abolit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esistance-and-early-abolit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TLANTIC WORLD  ·  1760-178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esistance and the first abolitionist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7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sistance-and-early-aboli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Enslaved people never accepted slavery: they revolted, ran away and went to court. By the 1780s they had allies among Quakers, writers and a new campaign in London. Students follow the struggle from Jamaica to Philadelphia and London and ask who really ended the slave trad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ree ways enslaved people resisted slavery before 178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campaign against the slave trade began in Britain and North Americ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Judge the roles of enslaved people, Black writers and white campaigners in ending the trad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esistance-and-early-abolit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Jamaica, 1760]]></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60 and zoom in on Jamaica. That year many enslaved people rose in the parish of St Mary on the north coast, in Tacky's Revolt. Why might a rising start far from the capital?]]></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esistance-and-early-abolit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esistance-and-early-abolit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2026-10-31T05:27:11Z</dcterms:created>
  <dcterms:modified xsi:type="dcterms:W3CDTF">2026-10-31T05:27:11Z</dcterms:modified>
  <dc:title>Resistance and the first abolitionists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