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48 and zoom out over Europe. The borders still look like 1815. Find Paris, Vienna, Berlin, Milan and Budapest. Which of them were capitals of their own state?
https://chronoatlas.nl/?year=1848&lat=48.5&lng=12&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d238c137cc16a5adbe3ccafb865d9af1.jpeg"/>
  <Relationship Id="rId3" Type="http://schemas.openxmlformats.org/officeDocument/2006/relationships/hyperlink" Target="https://chronoatlas.nl/classroom/lesson/revolutions-of-184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evolutions-of-184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f4f3406b368432a4f1b844d3fb5abd2.jpeg"/>
  <Relationship Id="rId3" Type="http://schemas.openxmlformats.org/officeDocument/2006/relationships/hyperlink" Target="https://chronoatlas.nl/?year=1848&amp;lat=48.5&amp;lng=12&amp;zoom=4" TargetMode="External"/>
  <Relationship Id="rId4" Type="http://schemas.openxmlformats.org/officeDocument/2006/relationships/hyperlink" Target="https://chronoatlas.nl/classroom/lesson/revolutions-of-184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evolutions-of-184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VOLUTIONS OF 1848  ·  1848-184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848: the springtime of peopl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4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volutions-of-18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48 revolution spreads from Palermo and Paris to Vienna, Berlin, Milan and Budapest. Kings flee, parliaments meet, serfs are freed, and within two years most of the old rulers are back. Students map a year of revolutions and ask what chang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Map the spread of the revolutions of 1848 across Europ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liberals, nationalists and workers wanted in 184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y most revolutions failed and what still chang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4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evolutions-of-184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4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Europe before the stor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48 and zoom out over Europe. The borders still look like 1815. Find Paris, Vienna, Berlin, Milan and Budapest. Which of them were capitals of their own stat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evolutions-of-184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volutions-of-184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2026-10-31T05:43:05Z</dcterms:created>
  <dcterms:modified xsi:type="dcterms:W3CDTF">2026-10-31T05:43:05Z</dcterms:modified>
  <dc:title>1848: the springtime of peoples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