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60 and find the countries between the Soviet Union and West Germany: Poland, Czechoslovakia, Hungary, Romania, Bulgaria and East Germany. All had communist governments. Which ones border the Soviet Union itself?
https://chronoatlas.nl/?year=1960&lat=49&lng=21&zoom=4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7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5c9c7a617e83836830d3f2785317a3e1.jpeg"/>
  <Relationship Id="rId3" Type="http://schemas.openxmlformats.org/officeDocument/2006/relationships/hyperlink" Target="https://chronoatlas.nl/classroom/lesson/revolutions-of-1989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revolutions-of-1989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4f858b34007ea71196bf24e6590269b2.jpeg"/>
  <Relationship Id="rId3" Type="http://schemas.openxmlformats.org/officeDocument/2006/relationships/hyperlink" Target="https://chronoatlas.nl/?year=1960&amp;lat=49&amp;lng=21&amp;zoom=4.5" TargetMode="External"/>
  <Relationship Id="rId4" Type="http://schemas.openxmlformats.org/officeDocument/2006/relationships/hyperlink" Target="https://chronoatlas.nl/classroom/lesson/revolutions-of-1989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revolutions-of-1989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OLD WAR  ·  1989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989: revolutions across eastern Europ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500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revolutions-of-198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a single year communist rule ended in Poland, Hungary, East Germany, Czechoslovakia, Bulgaria and Romania. Most of it happened peacefully, with candles and keys; in Romania it ended in gunfire. Students follow the domino run of 1989 from Budapest to Prague and Timișoar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rder the events of 1989 in Hungary, Czechoslovakia and Romania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Soviet Union did not intervene in 1989, unlike in 1956 and 1968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mpare the peaceful Velvet Revolution with the violent end of Ceaușescu's rul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6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revolutions-of-1989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6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bloc in 1960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60 and find the countries between the Soviet Union and West Germany: Poland, Czechoslovakia, Hungary, Romania, Bulgaria and East Germany. All had communist governments. Which ones border the Soviet Union itself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revolutions-of-1989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revolutions-of-198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2026-10-31T05:43:55Z</dcterms:created>
  <dcterms:modified xsi:type="dcterms:W3CDTF">2026-10-31T05:43:55Z</dcterms:modified>
  <dc:title>1989: revolutions across eastern Europe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