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1930 and find Germany, Austria and Czechoslovakia. Then move the slider to 1938. Which country has disappeared, and which border areas has Germany gained?
https://chronoatlas.nl/?year=1938&lat=50&lng=14&zoom=5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703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6a5fd7e54ea51570fef8b2c8d247cd541.jpeg"/>
  <Relationship Id="rId3" Type="http://schemas.openxmlformats.org/officeDocument/2006/relationships/hyperlink" Target="https://chronoatlas.nl/classroom/lesson/road-to-war-1939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road-to-war-1939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bd521dd76d7272a9702c3e7a0deb2d942.jpeg"/>
  <Relationship Id="rId3" Type="http://schemas.openxmlformats.org/officeDocument/2006/relationships/hyperlink" Target="https://chronoatlas.nl/?year=1938&amp;lat=50&amp;lng=14&amp;zoom=5" TargetMode="External"/>
  <Relationship Id="rId4" Type="http://schemas.openxmlformats.org/officeDocument/2006/relationships/hyperlink" Target="https://chronoatlas.nl/classroom/lesson/road-to-war-1939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road-to-war-1939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INTERWAR YEARS  ·  1936-1939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oad to war, 1936-1939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489  ·  Ages 13-16  ·  50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road-to-war-193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Step by step, Hitler broke the Treaty of Versailles: the Rhineland, Austria, the Sudetenland, Prague. Britain and France gave way until 1939. Students follow each step on the 1930 and 1938 maps and debate whether appeasement could have worked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rder the steps Hitler took between 1936 and 1939 and locate each on the map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what appeasement was and why Britain and France chose it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why the Nazi-Soviet Pact of August 1939 made war almost certain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50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3-16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1938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road-to-war-1939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1938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Germany grow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1930 and find Germany, Austria and Czechoslovakia. Then move the slider to 1938. Which country has disappeared, and which border areas has Germany gained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road-to-war-1939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road-to-war-1939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2">
  <a:themeElements>
    <a:clrScheme name="Theme8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2026-10-31T04:26:04Z</dcterms:created>
  <dcterms:modified xsi:type="dcterms:W3CDTF">2026-10-31T04:26:04Z</dcterms:modified>
  <dc:title>The road to war, 1936-1939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