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200 and turn on Historical Maps to lay an old printed map of the Roman Empire over it. Follow the northern border from the North Sea along the Rhine and the Danube to the Black Sea. How much of it is river?
https://chronoatlas.nl/?year=200&lat=48&lng=15&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7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6c100e80533b36f0591b1e53ca0b7fc1.jpeg"/>
  <Relationship Id="rId3" Type="http://schemas.openxmlformats.org/officeDocument/2006/relationships/hyperlink" Target="https://chronoatlas.nl/classroom/lesson/roman-army-and-the-lim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oman-army-and-the-lim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b7f473b4e5c6631224fcfc915aa8032.jpeg"/>
  <Relationship Id="rId3" Type="http://schemas.openxmlformats.org/officeDocument/2006/relationships/hyperlink" Target="https://chronoatlas.nl/?year=200&amp;lat=48&amp;lng=15&amp;zoom=4.5" TargetMode="External"/>
  <Relationship Id="rId4" Type="http://schemas.openxmlformats.org/officeDocument/2006/relationships/hyperlink" Target="https://chronoatlas.nl/classroom/lesson/roman-army-and-the-lim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oman-army-and-the-lim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EMPIRE  ·  9-26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legions and the limes: guarding Rome's frontie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37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oman-army-and-the-lim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the Rhine to the Syrian desert, legions and auxiliary troops guarded the empire's borders. Students follow the limes on the map and find out who the soldiers were and how they liv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limes: the forts, walls, roads and rivers along Rome's fronti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difference between legionaries and auxiliaries and what soldiers gained from servi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ree frontier sites on the Rhine, on the Danube and in the eas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oman-army-and-the-lim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Rivers as border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200 and turn on Historical Maps to lay an old printed map of the Roman Empire over it. Follow the northern border from the North Sea along the Rhine and the Danube to the Black Sea. How much of it is riv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oman-army-and-the-lim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oman-army-and-the-lim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2026-10-30T23:21:08Z</dcterms:created>
  <dcterms:modified xsi:type="dcterms:W3CDTF">2026-10-30T23:21:08Z</dcterms:modified>
  <dc:title>The legions and the limes: guarding Rome's frontiers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