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43 and turn on the Cities layer. Find the spot on the Thames where London will be, then drag the time slider forward slowly. In which year does London appear?
https://chronoatlas.nl/?year=43&lat=51.8&lng=-1&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71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86b3f46bc47c2aaa33c5ee177eaee31.jpeg"/>
  <Relationship Id="rId3" Type="http://schemas.openxmlformats.org/officeDocument/2006/relationships/hyperlink" Target="https://chronoatlas.nl/classroom/lesson/roman-britain-and-hadrians-wall"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roman-britain-and-hadrians-wall"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67300a8a61794c5bb6e78a197dd2412.jpeg"/>
  <Relationship Id="rId3" Type="http://schemas.openxmlformats.org/officeDocument/2006/relationships/hyperlink" Target="https://chronoatlas.nl/?year=43&amp;lat=51.8&amp;lng=-1&amp;zoom=6" TargetMode="External"/>
  <Relationship Id="rId4" Type="http://schemas.openxmlformats.org/officeDocument/2006/relationships/hyperlink" Target="https://chronoatlas.nl/classroom/lesson/roman-britain-and-hadrians-wall"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roman-britain-and-hadrians-wal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EMPIRE  ·  43-410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Roman Britain and Hadrian's Wall]]></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27  ·  Ages 10-13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oman-britain-and-hadrians-wal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Rome invaded Britain in AD 43, faced Boudica's revolt and finally built a wall from coast to coast. Students explore Roman Britain, from the new towns of the south to the voices in the Vindolanda tablets on the frontie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oman conquest of Britain from AD 43 and the revolt of Boudic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Hadrian's Wall and Londinium and explain what the wall was fo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the Vindolanda tablets to describe the everyday life of people on the frontie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43]]></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roman-britain-and-hadrians-wall]]></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43]]></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new tow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43 and turn on the Cities layer. Find the spot on the Thames where London will be, then drag the time slider forward slowly. In which year does London appea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roman-britain-and-hadrians-wall]]></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oman-britain-and-hadrians-wall]]></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2026-10-31T04:37:24Z</dcterms:created>
  <dcterms:modified xsi:type="dcterms:W3CDTF">2026-10-31T04:37:24Z</dcterms:modified>
  <dc:title>Roman Britain and Hadrian's Wall</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