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Click Stories at the top left and start "Rise & Fall of Rome". Its first stop is the birth of the Republic in 509 BC. According to the narration, who holds power now that the king is gone? How big is Rome at this time?
https://chronoatlas.nl/?year=-509&lat=41.9&lng=12.5&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71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d8287a892d0e7999d16941e0201de4d1.jpeg"/>
  <Relationship Id="rId3" Type="http://schemas.openxmlformats.org/officeDocument/2006/relationships/hyperlink" Target="https://chronoatlas.nl/classroom/lesson/roman-republic-consuls-and-senat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roman-republic-consuls-and-senat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8666496a6dcd8e5b701a73ffa1023952.jpeg"/>
  <Relationship Id="rId3" Type="http://schemas.openxmlformats.org/officeDocument/2006/relationships/hyperlink" Target="https://chronoatlas.nl/?year=-509&amp;lat=41.9&amp;lng=12.5&amp;zoom=6" TargetMode="External"/>
  <Relationship Id="rId4" Type="http://schemas.openxmlformats.org/officeDocument/2006/relationships/hyperlink" Target="https://chronoatlas.nl/classroom/lesson/roman-republic-consuls-and-senat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roman-republic-consuls-and-senat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OMAN REPUBLIC  ·  509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Roman Republic: consuls, Senate and peopl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65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roman-republic-consuls-and-senat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fter the last king, Rome split power between two consuls, the Senate and the people's assemblies. Students learn how the Republic worked, and spot its ideas in governments today.]]></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roles of the consuls, the Senate and the assemblies in the Roman Republic.]]></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Romans gave power to two people for one year only.]]></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one feature of the Roman Republic with a modern government.]]></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509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roman-republic-consuls-and-senat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509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new Republic]]></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Click Stories at the top left and start "Rise & Fall of Rome". Its first stop is the birth of the Republic in 509 BC. According to the narration, who holds power now that the king is gone? How big is Rome at this tim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roman-republic-consuls-and-senat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roman-republic-consuls-and-senat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2026-10-31T04:37:20Z</dcterms:created>
  <dcterms:modified xsi:type="dcterms:W3CDTF">2026-10-31T04:37:20Z</dcterms:modified>
  <dc:title>The Roman Republic: consuls, Senate and people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