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0 BC. Find Macedon, the Seleucid Kingdom and Ptolemaic Egypt, the kingdoms left by Alexander's generals. How do they compare in size with Rome?
https://chronoatlas.nl/?year=-200&lat=37&lng=25&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5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047e86334711506e972976aa6d1e9081.jpeg"/>
  <Relationship Id="rId3" Type="http://schemas.openxmlformats.org/officeDocument/2006/relationships/hyperlink" Target="https://chronoatlas.nl/classroom/lesson/rome-conquers-gree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ome-conquers-gree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d29563256360409f1c75206793c9a1a2.jpeg"/>
  <Relationship Id="rId3" Type="http://schemas.openxmlformats.org/officeDocument/2006/relationships/hyperlink" Target="https://chronoatlas.nl/?year=-200&amp;lat=37&amp;lng=25&amp;zoom=4" TargetMode="External"/>
  <Relationship Id="rId4" Type="http://schemas.openxmlformats.org/officeDocument/2006/relationships/hyperlink" Target="https://chronoatlas.nl/classroom/lesson/rome-conquers-gree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ome-conquers-gree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200-146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ome conquers Greece, Greece conquers Rom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ome-conquers-gree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ithin about 50 years Rome defeated Macedon and the Greek cities, and in 146 BC destroyed Corinth. Yet Greek art, gods and ideas took over Roman life. Students ask who really conquered whom.]]></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Rome took control of Macedon and Greece between 200 and 146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ynoscephalae, Pydna and Athen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hree examples of Greek influence on Roman cultur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ome-conquers-gree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Kingdoms of the e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0 BC. Find Macedon, the Seleucid Kingdom and Ptolemaic Egypt, the kingdoms left by Alexander's generals. How do they compare in size with Ro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ome-conquers-gree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ome-conquers-gree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2026-10-30T23:17:43Z</dcterms:created>
  <dcterms:modified xsi:type="dcterms:W3CDTF">2026-10-30T23:17:43Z</dcterms:modified>
  <dc:title>Rome conquers Greece, Greece conquers Rome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