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529 and turn on Historical Events (Religious Events). Find the Founding of Monte Cassino between Rome and Naples. Why build a monastery on a mountain top?
https://chronoatlas.nl/?year=529&lat=41.5&lng=13.8&zoom=7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52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c6e16e6f376da35393ffa54b3997ff51.jpeg"/>
  <Relationship Id="rId3" Type="http://schemas.openxmlformats.org/officeDocument/2006/relationships/hyperlink" Target="https://chronoatlas.nl/classroom/lesson/rule-of-saint-benedict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rule-of-saint-benedict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25459dbf1a75acca4f626ecd7b169162.jpeg"/>
  <Relationship Id="rId3" Type="http://schemas.openxmlformats.org/officeDocument/2006/relationships/hyperlink" Target="https://chronoatlas.nl/?year=529&amp;lat=41.5&amp;lng=13.8&amp;zoom=7" TargetMode="External"/>
  <Relationship Id="rId4" Type="http://schemas.openxmlformats.org/officeDocument/2006/relationships/hyperlink" Target="https://chronoatlas.nl/classroom/lesson/rule-of-saint-benedict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rule-of-saint-benedict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ARLY MIDDLE AGES  ·  529-91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Monasteries: living by the Rule of Benedic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55  ·  Ages 10-13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ule-of-saint-benedic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Why would anyone give up family and property to live by a strict rule of prayer and work? Students explore the Rule of Benedict and discover how monasteries kept books, farming and learning alive in early medieval Europ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a day in a Benedictine monastery, with its hours of prayer, work and reading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ree ways monasteries served people outside their wall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Monte Cassino and Cluny on the map and explain why each mattere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0-13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529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rule-of-saint-benedict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529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Benedict's mountai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529 and turn on Historical Events (Religious Events). Find the Founding of Monte Cassino between Rome and Naples. Why build a monastery on a mountain top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rule-of-saint-benedic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ule-of-saint-benedic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2026-10-31T01:10:14Z</dcterms:created>
  <dcterms:modified xsi:type="dcterms:W3CDTF">2026-10-31T01:10:14Z</dcterms:modified>
  <dc:title>Monasteries: living by the Rule of Benedict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