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30 and find the Tsardom of Muscovy. Then find the Khanate of Sibir east of the Ural Mountains. How far east does Russia reach?
https://chronoatlas.nl/?year=1530&lat=58&lng=60&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6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9ae2076e7b098ccff321d92a6534e2f1.jpeg"/>
  <Relationship Id="rId3" Type="http://schemas.openxmlformats.org/officeDocument/2006/relationships/hyperlink" Target="https://chronoatlas.nl/classroom/lesson/russia-crosses-siberia"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russia-crosses-siberia"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a9612f85ccf4268b7a72cebd11f180d2.jpeg"/>
  <Relationship Id="rId3" Type="http://schemas.openxmlformats.org/officeDocument/2006/relationships/hyperlink" Target="https://chronoatlas.nl/?year=1530&amp;lat=58&amp;lng=60&amp;zoom=3.5" TargetMode="External"/>
  <Relationship Id="rId4" Type="http://schemas.openxmlformats.org/officeDocument/2006/relationships/hyperlink" Target="https://chronoatlas.nl/classroom/lesson/russia-crosses-siberia"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russia-crosses-siberia"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USSIAN EMPIRE  ·  1582-168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Russia crosses Siberia]]></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27  ·  Ages 13-16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ia-crosses-siberi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less than sixty years Cossacks and fur traders cross Siberia from the Urals to the Pacific. Students watch Russia grow on the map, learn why furs drove the expansion, and meet the Indigenous peoples who paid the pri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Russia expanded from the Urals to the Pacific between 1582 and 165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furs were so important to this expansi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impact of Russian expansion on the Indigenous peoples of Siberi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3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russia-crosses-siberia]]></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3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Ural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30 and find the Tsardom of Muscovy. Then find the Khanate of Sibir east of the Ural Mountains. How far east does Russia reac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russia-crosses-siberia]]></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russia-crosses-siberia]]></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2026-10-31T04:36:15Z</dcterms:created>
  <dcterms:modified xsi:type="dcterms:W3CDTF">2026-10-31T04:36:15Z</dcterms:modified>
  <dc:title>Russia crosses Siberia</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