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61 and zoom out over the Russian Empire. From which sea to which ocean does it stretch? Where do you think most of its people lived?
https://chronoatlas.nl/?year=1861&lat=55&lng=8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dd57ef3b39abc71ddc7181a9a80b25e1.jpeg"/>
  <Relationship Id="rId3" Type="http://schemas.openxmlformats.org/officeDocument/2006/relationships/hyperlink" Target="https://chronoatlas.nl/classroom/lesson/russia-frees-the-serf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ussia-frees-the-serf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4d49c14944ef752e43f9aa2975bce182.jpeg"/>
  <Relationship Id="rId3" Type="http://schemas.openxmlformats.org/officeDocument/2006/relationships/hyperlink" Target="https://chronoatlas.nl/?year=1861&amp;lat=55&amp;lng=80&amp;zoom=2.5" TargetMode="External"/>
  <Relationship Id="rId4" Type="http://schemas.openxmlformats.org/officeDocument/2006/relationships/hyperlink" Target="https://chronoatlas.nl/classroom/lesson/russia-frees-the-serf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ussia-frees-the-serf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USSIAN EMPIRE  ·  1855-188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ussia frees its serf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1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ia-frees-the-serf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defeat in the Crimean War, Tsar Alexander II frees more than 20 million serfs in 1861. Students explore what serfdom was, why the tsar acted, why many peasants were disappointed, and why the "Tsar Liberator" was assassinat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serfdom was and why Alexander II ended it in 186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erms of emancipation and why many peasants were disappoin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emancipation of Russia's serfs with the end of slavery in the United Stat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6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ussia-frees-the-serf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6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argest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61 and zoom out over the Russian Empire. From which sea to which ocean does it stretch? Where do you think most of its people liv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ussia-frees-the-serf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ia-frees-the-serf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2026-10-31T05:42:05Z</dcterms:created>
  <dcterms:modified xsi:type="dcterms:W3CDTF">2026-10-31T05:42:05Z</dcterms:modified>
  <dc:title>Russia frees its serfs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