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914 and zoom out over the Russian Empire. How far does it stretch from west to east? Find Petrograd (St Petersburg) on the Baltic coast.
https://chronoatlas.nl/?year=1914&lat=58&lng=70&zoom=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33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d0284afa2d2d3427be4e05efe7c0c0991.jpeg"/>
  <Relationship Id="rId3" Type="http://schemas.openxmlformats.org/officeDocument/2006/relationships/hyperlink" Target="https://chronoatlas.nl/classroom/lesson/russian-revolution-1917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russian-revolution-1917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e407faa3fd076c921ea6c2f30872fcf62.jpeg"/>
  <Relationship Id="rId3" Type="http://schemas.openxmlformats.org/officeDocument/2006/relationships/hyperlink" Target="https://chronoatlas.nl/?year=1914&amp;lat=58&amp;lng=70&amp;zoom=3" TargetMode="External"/>
  <Relationship Id="rId4" Type="http://schemas.openxmlformats.org/officeDocument/2006/relationships/hyperlink" Target="https://chronoatlas.nl/classroom/lesson/russian-revolution-1917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russian-revolution-1917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RUSSIAN REVOLUTION  ·  1917-192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917: revolution in Russ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458  ·  Ages 13-16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russian-revolution-19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1917 Russia had two revolutions. In February the tsar fell; in October Lenin's Bolsheviks seized power in Petrograd. A civil war followed, and in 1922 the Soviet Union was born. Students use the 1914 and 1920 maps to see how the empire broke apart and was rebuil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the difference between the February and the October Revolutions of 1917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Petrograd and Moscow and explain why the capital moved in 1918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the Bolsheviks won the civil war and created the Soviet Union in 1922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3-16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914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russian-revolution-1917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914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ussian Emp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914 and zoom out over the Russian Empire. How far does it stretch from west to east? Find Petrograd (St Petersburg) on the Baltic coast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russian-revolution-191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russian-revolution-191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2026-10-31T03:24:43Z</dcterms:created>
  <dcterms:modified xsi:type="dcterms:W3CDTF">2026-10-31T03:24:43Z</dcterms:modified>
  <dc:title>1917: revolution in Russia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