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04 and zoom in on Manchuria and Korea. These borders date from just after 1910, when Japan annexed Korea. Why did both Russia and Japan want this region?
https://chronoatlas.nl/?year=1904&lat=40&lng=126&zoom=4.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314258acebfc9b2e7049bb1891a0b71.jpeg"/>
  <Relationship Id="rId3" Type="http://schemas.openxmlformats.org/officeDocument/2006/relationships/hyperlink" Target="https://chronoatlas.nl/classroom/lesson/russo-japanese-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usso-japanese-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b0b9f3c9c721dce6b5f1211702d80e2.jpeg"/>
  <Relationship Id="rId3" Type="http://schemas.openxmlformats.org/officeDocument/2006/relationships/hyperlink" Target="https://chronoatlas.nl/?year=1904&amp;lat=40&amp;lng=126&amp;zoom=4.6" TargetMode="External"/>
  <Relationship Id="rId4" Type="http://schemas.openxmlformats.org/officeDocument/2006/relationships/hyperlink" Target="https://chronoatlas.nl/classroom/lesson/russo-japanese-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usso-japanese-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IJI JAPAN  ·  1904-190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ussia against Japan, 1904-1905]]></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53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usso-japanese-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o empires clash over Manchuria and Korea. Japan attacks Russia's fleet at Port Arthur, wins on land at Mukden and destroys a Russian fleet that sailed halfway round the world. Students ask why this victory shook the worl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Russia and Japan went to war over Manchuria and Kore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Port Arthur, Mukden and Tsushima and describe what happen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Japan's victory mattered for Asia, for Russia and for the worl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0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usso-japanese-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0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Rivals in Manchur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04 and zoom in on Manchuria and Korea. These borders date from just after 1910, when Japan annexed Korea. Why did both Russia and Japan want this regio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usso-japanese-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usso-japanese-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2026-10-31T04:27:02Z</dcterms:created>
  <dcterms:modified xsi:type="dcterms:W3CDTF">2026-10-31T04:27:02Z</dcterms:modified>
  <dc:title>Russia against Japan, 1904-1905</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